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5" r:id="rId4"/>
    <p:sldMasterId id="2147483998" r:id="rId5"/>
  </p:sldMasterIdLst>
  <p:notesMasterIdLst>
    <p:notesMasterId r:id="rId18"/>
  </p:notesMasterIdLst>
  <p:handoutMasterIdLst>
    <p:handoutMasterId r:id="rId19"/>
  </p:handoutMasterIdLst>
  <p:sldIdLst>
    <p:sldId id="1317" r:id="rId6"/>
    <p:sldId id="1384" r:id="rId7"/>
    <p:sldId id="2147470789" r:id="rId8"/>
    <p:sldId id="2147470819" r:id="rId9"/>
    <p:sldId id="2147470823" r:id="rId10"/>
    <p:sldId id="2147470825" r:id="rId11"/>
    <p:sldId id="2147470824" r:id="rId12"/>
    <p:sldId id="2147470792" r:id="rId13"/>
    <p:sldId id="2147470787" r:id="rId14"/>
    <p:sldId id="2147470820" r:id="rId15"/>
    <p:sldId id="2147470821" r:id="rId16"/>
    <p:sldId id="2147470822" r:id="rId17"/>
  </p:sldIdLst>
  <p:sldSz cx="12192000" cy="6858000"/>
  <p:notesSz cx="7315200" cy="9601200"/>
  <p:embeddedFontLst>
    <p:embeddedFont>
      <p:font typeface="Segoe UI" panose="020B0502040204020203" pitchFamily="3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Lst>
  <p:custDataLst>
    <p:tags r:id="rId2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Hulsen" initials="SH" lastIdx="2" clrIdx="0">
    <p:extLst>
      <p:ext uri="{19B8F6BF-5375-455C-9EA6-DF929625EA0E}">
        <p15:presenceInfo xmlns:p15="http://schemas.microsoft.com/office/powerpoint/2012/main" userId="S::Sabine.Hulsen@BDO.nl::d84b465b-794d-4b8f-bb08-b51229f9150f" providerId="AD"/>
      </p:ext>
    </p:extLst>
  </p:cmAuthor>
  <p:cmAuthor id="2" name="Inge van den Biggelaar" initials="IvdB" lastIdx="59" clrIdx="1">
    <p:extLst>
      <p:ext uri="{19B8F6BF-5375-455C-9EA6-DF929625EA0E}">
        <p15:presenceInfo xmlns:p15="http://schemas.microsoft.com/office/powerpoint/2012/main" userId="S::Inge.van.den.Biggelaar@BDO.nl::ee8db6f7-eada-4e6d-9edc-60b21e5b7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D2"/>
    <a:srgbClr val="009966"/>
    <a:srgbClr val="333333"/>
    <a:srgbClr val="D67900"/>
    <a:srgbClr val="566879"/>
    <a:srgbClr val="E81A3B"/>
    <a:srgbClr val="22409A"/>
    <a:srgbClr val="F4F6F8"/>
    <a:srgbClr val="F6F8F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35C5E-EC69-4003-B794-983AEA6560F7}" v="21" dt="2025-06-09T20:03:12.414"/>
    <p1510:client id="{3585C477-84BE-4457-8C56-D072E95DBEBE}" v="1" dt="2025-06-10T18:24:32.814"/>
    <p1510:client id="{84D7BA8A-6F11-25E4-5CDC-7D5B3CEC1D60}" v="2" dt="2025-06-10T18:40:02.4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3" autoAdjust="0"/>
  </p:normalViewPr>
  <p:slideViewPr>
    <p:cSldViewPr snapToGrid="0">
      <p:cViewPr varScale="1">
        <p:scale>
          <a:sx n="83" d="100"/>
          <a:sy n="83" d="100"/>
        </p:scale>
        <p:origin x="1638" y="3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esenechal" userId="S::emma.lesenechal@innovitech.com::669afbc9-8eb1-4ef3-ba16-5ae79c4fc5c1" providerId="AD" clId="Web-{84D7BA8A-6F11-25E4-5CDC-7D5B3CEC1D60}"/>
    <pc:docChg chg="addSld delSld">
      <pc:chgData name="Emma Lesenechal" userId="S::emma.lesenechal@innovitech.com::669afbc9-8eb1-4ef3-ba16-5ae79c4fc5c1" providerId="AD" clId="Web-{84D7BA8A-6F11-25E4-5CDC-7D5B3CEC1D60}" dt="2025-06-10T18:40:02.459" v="1"/>
      <pc:docMkLst>
        <pc:docMk/>
      </pc:docMkLst>
      <pc:sldChg chg="add del replId">
        <pc:chgData name="Emma Lesenechal" userId="S::emma.lesenechal@innovitech.com::669afbc9-8eb1-4ef3-ba16-5ae79c4fc5c1" providerId="AD" clId="Web-{84D7BA8A-6F11-25E4-5CDC-7D5B3CEC1D60}" dt="2025-06-10T18:40:02.459" v="1"/>
        <pc:sldMkLst>
          <pc:docMk/>
          <pc:sldMk cId="3642601718" sldId="2147470826"/>
        </pc:sldMkLst>
      </pc:sldChg>
    </pc:docChg>
  </pc:docChgLst>
  <pc:docChgLst>
    <pc:chgData name="Etienne Leclerc-Jolette" userId="91194e60-7354-4edc-8f4a-2b7e0de06566" providerId="ADAL" clId="{3585C477-84BE-4457-8C56-D072E95DBEBE}"/>
    <pc:docChg chg="custSel addSld modSld">
      <pc:chgData name="Etienne Leclerc-Jolette" userId="91194e60-7354-4edc-8f4a-2b7e0de06566" providerId="ADAL" clId="{3585C477-84BE-4457-8C56-D072E95DBEBE}" dt="2025-06-10T18:31:38.872" v="345" actId="20577"/>
      <pc:docMkLst>
        <pc:docMk/>
      </pc:docMkLst>
      <pc:sldChg chg="modSp mod">
        <pc:chgData name="Etienne Leclerc-Jolette" userId="91194e60-7354-4edc-8f4a-2b7e0de06566" providerId="ADAL" clId="{3585C477-84BE-4457-8C56-D072E95DBEBE}" dt="2025-06-10T18:31:38.872" v="345" actId="20577"/>
        <pc:sldMkLst>
          <pc:docMk/>
          <pc:sldMk cId="1497171626" sldId="1317"/>
        </pc:sldMkLst>
        <pc:spChg chg="mod">
          <ac:chgData name="Etienne Leclerc-Jolette" userId="91194e60-7354-4edc-8f4a-2b7e0de06566" providerId="ADAL" clId="{3585C477-84BE-4457-8C56-D072E95DBEBE}" dt="2025-06-10T18:31:38.872" v="345" actId="20577"/>
          <ac:spMkLst>
            <pc:docMk/>
            <pc:sldMk cId="1497171626" sldId="1317"/>
            <ac:spMk id="11" creationId="{2FE1D420-F243-2A3B-D0E5-ED151C8EC728}"/>
          </ac:spMkLst>
        </pc:spChg>
      </pc:sldChg>
      <pc:sldChg chg="modSp mod">
        <pc:chgData name="Etienne Leclerc-Jolette" userId="91194e60-7354-4edc-8f4a-2b7e0de06566" providerId="ADAL" clId="{3585C477-84BE-4457-8C56-D072E95DBEBE}" dt="2025-06-10T18:23:41.582" v="1" actId="403"/>
        <pc:sldMkLst>
          <pc:docMk/>
          <pc:sldMk cId="3111303666" sldId="1384"/>
        </pc:sldMkLst>
        <pc:spChg chg="mod">
          <ac:chgData name="Etienne Leclerc-Jolette" userId="91194e60-7354-4edc-8f4a-2b7e0de06566" providerId="ADAL" clId="{3585C477-84BE-4457-8C56-D072E95DBEBE}" dt="2025-06-10T18:23:41.582" v="1" actId="403"/>
          <ac:spMkLst>
            <pc:docMk/>
            <pc:sldMk cId="3111303666" sldId="1384"/>
            <ac:spMk id="9" creationId="{727B22AE-F88F-8957-1C62-FA340202146E}"/>
          </ac:spMkLst>
        </pc:spChg>
        <pc:spChg chg="mod">
          <ac:chgData name="Etienne Leclerc-Jolette" userId="91194e60-7354-4edc-8f4a-2b7e0de06566" providerId="ADAL" clId="{3585C477-84BE-4457-8C56-D072E95DBEBE}" dt="2025-06-10T18:23:33.771" v="0" actId="790"/>
          <ac:spMkLst>
            <pc:docMk/>
            <pc:sldMk cId="3111303666" sldId="1384"/>
            <ac:spMk id="10" creationId="{8E93EF2B-408A-A29C-D840-0ED6CF4F0039}"/>
          </ac:spMkLst>
        </pc:spChg>
        <pc:spChg chg="mod">
          <ac:chgData name="Etienne Leclerc-Jolette" userId="91194e60-7354-4edc-8f4a-2b7e0de06566" providerId="ADAL" clId="{3585C477-84BE-4457-8C56-D072E95DBEBE}" dt="2025-06-10T18:23:33.771" v="0" actId="790"/>
          <ac:spMkLst>
            <pc:docMk/>
            <pc:sldMk cId="3111303666" sldId="1384"/>
            <ac:spMk id="11" creationId="{B12E257D-2C26-F7B0-70D2-3C4E78EF57FD}"/>
          </ac:spMkLst>
        </pc:spChg>
        <pc:spChg chg="mod">
          <ac:chgData name="Etienne Leclerc-Jolette" userId="91194e60-7354-4edc-8f4a-2b7e0de06566" providerId="ADAL" clId="{3585C477-84BE-4457-8C56-D072E95DBEBE}" dt="2025-06-10T18:23:33.771" v="0" actId="790"/>
          <ac:spMkLst>
            <pc:docMk/>
            <pc:sldMk cId="3111303666" sldId="1384"/>
            <ac:spMk id="13" creationId="{116F835D-FBB6-691A-2D7C-44BFC390E3E3}"/>
          </ac:spMkLst>
        </pc:spChg>
        <pc:spChg chg="mod">
          <ac:chgData name="Etienne Leclerc-Jolette" userId="91194e60-7354-4edc-8f4a-2b7e0de06566" providerId="ADAL" clId="{3585C477-84BE-4457-8C56-D072E95DBEBE}" dt="2025-06-10T18:23:33.771" v="0" actId="790"/>
          <ac:spMkLst>
            <pc:docMk/>
            <pc:sldMk cId="3111303666" sldId="1384"/>
            <ac:spMk id="14" creationId="{DAA71FE1-8BC2-5A16-5AFD-94DD69384F36}"/>
          </ac:spMkLst>
        </pc:spChg>
      </pc:sldChg>
      <pc:sldChg chg="modSp mod">
        <pc:chgData name="Etienne Leclerc-Jolette" userId="91194e60-7354-4edc-8f4a-2b7e0de06566" providerId="ADAL" clId="{3585C477-84BE-4457-8C56-D072E95DBEBE}" dt="2025-06-10T18:31:30.892" v="342" actId="404"/>
        <pc:sldMkLst>
          <pc:docMk/>
          <pc:sldMk cId="68891787" sldId="2147470789"/>
        </pc:sldMkLst>
        <pc:spChg chg="mod">
          <ac:chgData name="Etienne Leclerc-Jolette" userId="91194e60-7354-4edc-8f4a-2b7e0de06566" providerId="ADAL" clId="{3585C477-84BE-4457-8C56-D072E95DBEBE}" dt="2025-06-10T18:31:30.892" v="342" actId="404"/>
          <ac:spMkLst>
            <pc:docMk/>
            <pc:sldMk cId="68891787" sldId="2147470789"/>
            <ac:spMk id="4" creationId="{D7030AC4-23F0-89AD-B584-851F39550EE1}"/>
          </ac:spMkLst>
        </pc:spChg>
      </pc:sldChg>
      <pc:sldChg chg="modSp mod">
        <pc:chgData name="Etienne Leclerc-Jolette" userId="91194e60-7354-4edc-8f4a-2b7e0de06566" providerId="ADAL" clId="{3585C477-84BE-4457-8C56-D072E95DBEBE}" dt="2025-06-10T18:29:41.786" v="217" actId="1076"/>
        <pc:sldMkLst>
          <pc:docMk/>
          <pc:sldMk cId="1429742819" sldId="2147470792"/>
        </pc:sldMkLst>
        <pc:spChg chg="mod">
          <ac:chgData name="Etienne Leclerc-Jolette" userId="91194e60-7354-4edc-8f4a-2b7e0de06566" providerId="ADAL" clId="{3585C477-84BE-4457-8C56-D072E95DBEBE}" dt="2025-06-10T18:29:41.786" v="217" actId="1076"/>
          <ac:spMkLst>
            <pc:docMk/>
            <pc:sldMk cId="1429742819" sldId="2147470792"/>
            <ac:spMk id="3" creationId="{1FAC635D-27DF-9E64-0085-6343C4EE9DC9}"/>
          </ac:spMkLst>
        </pc:spChg>
      </pc:sldChg>
      <pc:sldChg chg="modSp mod">
        <pc:chgData name="Etienne Leclerc-Jolette" userId="91194e60-7354-4edc-8f4a-2b7e0de06566" providerId="ADAL" clId="{3585C477-84BE-4457-8C56-D072E95DBEBE}" dt="2025-06-10T18:28:34.152" v="203" actId="1076"/>
        <pc:sldMkLst>
          <pc:docMk/>
          <pc:sldMk cId="2667517908" sldId="2147470819"/>
        </pc:sldMkLst>
        <pc:spChg chg="mod">
          <ac:chgData name="Etienne Leclerc-Jolette" userId="91194e60-7354-4edc-8f4a-2b7e0de06566" providerId="ADAL" clId="{3585C477-84BE-4457-8C56-D072E95DBEBE}" dt="2025-06-10T18:28:30.613" v="202" actId="1076"/>
          <ac:spMkLst>
            <pc:docMk/>
            <pc:sldMk cId="2667517908" sldId="2147470819"/>
            <ac:spMk id="2" creationId="{7BA4404B-48A2-327D-A03F-F00260750520}"/>
          </ac:spMkLst>
        </pc:spChg>
        <pc:spChg chg="mod">
          <ac:chgData name="Etienne Leclerc-Jolette" userId="91194e60-7354-4edc-8f4a-2b7e0de06566" providerId="ADAL" clId="{3585C477-84BE-4457-8C56-D072E95DBEBE}" dt="2025-06-10T18:28:34.152" v="203" actId="1076"/>
          <ac:spMkLst>
            <pc:docMk/>
            <pc:sldMk cId="2667517908" sldId="2147470819"/>
            <ac:spMk id="4" creationId="{E073A215-9E53-F3CF-0F44-4726FABB0493}"/>
          </ac:spMkLst>
        </pc:spChg>
        <pc:spChg chg="mod">
          <ac:chgData name="Etienne Leclerc-Jolette" userId="91194e60-7354-4edc-8f4a-2b7e0de06566" providerId="ADAL" clId="{3585C477-84BE-4457-8C56-D072E95DBEBE}" dt="2025-06-10T18:24:11.782" v="24" actId="404"/>
          <ac:spMkLst>
            <pc:docMk/>
            <pc:sldMk cId="2667517908" sldId="2147470819"/>
            <ac:spMk id="5" creationId="{E8EBD943-7AC4-1CCC-8DF2-37B7583907B4}"/>
          </ac:spMkLst>
        </pc:spChg>
      </pc:sldChg>
      <pc:sldChg chg="mod modShow">
        <pc:chgData name="Etienne Leclerc-Jolette" userId="91194e60-7354-4edc-8f4a-2b7e0de06566" providerId="ADAL" clId="{3585C477-84BE-4457-8C56-D072E95DBEBE}" dt="2025-06-10T18:29:48.981" v="218" actId="729"/>
        <pc:sldMkLst>
          <pc:docMk/>
          <pc:sldMk cId="4114849524" sldId="2147470820"/>
        </pc:sldMkLst>
      </pc:sldChg>
      <pc:sldChg chg="mod modShow">
        <pc:chgData name="Etienne Leclerc-Jolette" userId="91194e60-7354-4edc-8f4a-2b7e0de06566" providerId="ADAL" clId="{3585C477-84BE-4457-8C56-D072E95DBEBE}" dt="2025-06-10T18:29:48.981" v="218" actId="729"/>
        <pc:sldMkLst>
          <pc:docMk/>
          <pc:sldMk cId="966784761" sldId="2147470821"/>
        </pc:sldMkLst>
      </pc:sldChg>
      <pc:sldChg chg="mod modShow">
        <pc:chgData name="Etienne Leclerc-Jolette" userId="91194e60-7354-4edc-8f4a-2b7e0de06566" providerId="ADAL" clId="{3585C477-84BE-4457-8C56-D072E95DBEBE}" dt="2025-06-10T18:29:48.981" v="218" actId="729"/>
        <pc:sldMkLst>
          <pc:docMk/>
          <pc:sldMk cId="325166123" sldId="2147470822"/>
        </pc:sldMkLst>
      </pc:sldChg>
      <pc:sldChg chg="delSp modSp mod">
        <pc:chgData name="Etienne Leclerc-Jolette" userId="91194e60-7354-4edc-8f4a-2b7e0de06566" providerId="ADAL" clId="{3585C477-84BE-4457-8C56-D072E95DBEBE}" dt="2025-06-10T18:28:42.393" v="205" actId="1076"/>
        <pc:sldMkLst>
          <pc:docMk/>
          <pc:sldMk cId="3033565831" sldId="2147470823"/>
        </pc:sldMkLst>
        <pc:spChg chg="mod">
          <ac:chgData name="Etienne Leclerc-Jolette" userId="91194e60-7354-4edc-8f4a-2b7e0de06566" providerId="ADAL" clId="{3585C477-84BE-4457-8C56-D072E95DBEBE}" dt="2025-06-10T18:28:37.092" v="204" actId="1076"/>
          <ac:spMkLst>
            <pc:docMk/>
            <pc:sldMk cId="3033565831" sldId="2147470823"/>
            <ac:spMk id="2" creationId="{A343AB26-0332-943C-2F7A-D3301682D67A}"/>
          </ac:spMkLst>
        </pc:spChg>
        <pc:spChg chg="mod">
          <ac:chgData name="Etienne Leclerc-Jolette" userId="91194e60-7354-4edc-8f4a-2b7e0de06566" providerId="ADAL" clId="{3585C477-84BE-4457-8C56-D072E95DBEBE}" dt="2025-06-10T18:25:58.651" v="56" actId="113"/>
          <ac:spMkLst>
            <pc:docMk/>
            <pc:sldMk cId="3033565831" sldId="2147470823"/>
            <ac:spMk id="3" creationId="{8214A76B-CED7-9A4F-EEEE-C7091939AD96}"/>
          </ac:spMkLst>
        </pc:spChg>
        <pc:spChg chg="mod">
          <ac:chgData name="Etienne Leclerc-Jolette" userId="91194e60-7354-4edc-8f4a-2b7e0de06566" providerId="ADAL" clId="{3585C477-84BE-4457-8C56-D072E95DBEBE}" dt="2025-06-10T18:28:42.393" v="205" actId="1076"/>
          <ac:spMkLst>
            <pc:docMk/>
            <pc:sldMk cId="3033565831" sldId="2147470823"/>
            <ac:spMk id="4" creationId="{9ABBFD89-1F25-B738-1F17-E38A893E0BB2}"/>
          </ac:spMkLst>
        </pc:spChg>
        <pc:spChg chg="del">
          <ac:chgData name="Etienne Leclerc-Jolette" userId="91194e60-7354-4edc-8f4a-2b7e0de06566" providerId="ADAL" clId="{3585C477-84BE-4457-8C56-D072E95DBEBE}" dt="2025-06-10T18:24:51.308" v="39" actId="478"/>
          <ac:spMkLst>
            <pc:docMk/>
            <pc:sldMk cId="3033565831" sldId="2147470823"/>
            <ac:spMk id="6" creationId="{6AF6554C-5A63-BCB5-550E-B33F1AEC3534}"/>
          </ac:spMkLst>
        </pc:spChg>
        <pc:spChg chg="del">
          <ac:chgData name="Etienne Leclerc-Jolette" userId="91194e60-7354-4edc-8f4a-2b7e0de06566" providerId="ADAL" clId="{3585C477-84BE-4457-8C56-D072E95DBEBE}" dt="2025-06-10T18:24:52.204" v="40" actId="478"/>
          <ac:spMkLst>
            <pc:docMk/>
            <pc:sldMk cId="3033565831" sldId="2147470823"/>
            <ac:spMk id="10" creationId="{6E8C5976-6808-1F55-FAB4-9AB6733E4AE3}"/>
          </ac:spMkLst>
        </pc:spChg>
        <pc:spChg chg="del">
          <ac:chgData name="Etienne Leclerc-Jolette" userId="91194e60-7354-4edc-8f4a-2b7e0de06566" providerId="ADAL" clId="{3585C477-84BE-4457-8C56-D072E95DBEBE}" dt="2025-06-10T18:24:52.802" v="41" actId="478"/>
          <ac:spMkLst>
            <pc:docMk/>
            <pc:sldMk cId="3033565831" sldId="2147470823"/>
            <ac:spMk id="11" creationId="{35EFF646-D7C2-2F93-75A0-B4FA59DF7A12}"/>
          </ac:spMkLst>
        </pc:spChg>
      </pc:sldChg>
      <pc:sldChg chg="modSp mod">
        <pc:chgData name="Etienne Leclerc-Jolette" userId="91194e60-7354-4edc-8f4a-2b7e0de06566" providerId="ADAL" clId="{3585C477-84BE-4457-8C56-D072E95DBEBE}" dt="2025-06-10T18:29:57.885" v="223" actId="20577"/>
        <pc:sldMkLst>
          <pc:docMk/>
          <pc:sldMk cId="1156351312" sldId="2147470824"/>
        </pc:sldMkLst>
        <pc:spChg chg="mod">
          <ac:chgData name="Etienne Leclerc-Jolette" userId="91194e60-7354-4edc-8f4a-2b7e0de06566" providerId="ADAL" clId="{3585C477-84BE-4457-8C56-D072E95DBEBE}" dt="2025-06-10T18:28:18.182" v="201" actId="403"/>
          <ac:spMkLst>
            <pc:docMk/>
            <pc:sldMk cId="1156351312" sldId="2147470824"/>
            <ac:spMk id="2" creationId="{2F70FC82-E00B-2D8F-2369-F9C3D8639734}"/>
          </ac:spMkLst>
        </pc:spChg>
        <pc:spChg chg="mod">
          <ac:chgData name="Etienne Leclerc-Jolette" userId="91194e60-7354-4edc-8f4a-2b7e0de06566" providerId="ADAL" clId="{3585C477-84BE-4457-8C56-D072E95DBEBE}" dt="2025-06-10T18:29:16.376" v="215" actId="1076"/>
          <ac:spMkLst>
            <pc:docMk/>
            <pc:sldMk cId="1156351312" sldId="2147470824"/>
            <ac:spMk id="4" creationId="{0DDD69E5-53DD-FEA6-E147-BA64EE0F1A44}"/>
          </ac:spMkLst>
        </pc:spChg>
        <pc:spChg chg="mod">
          <ac:chgData name="Etienne Leclerc-Jolette" userId="91194e60-7354-4edc-8f4a-2b7e0de06566" providerId="ADAL" clId="{3585C477-84BE-4457-8C56-D072E95DBEBE}" dt="2025-06-10T18:29:57.885" v="223" actId="20577"/>
          <ac:spMkLst>
            <pc:docMk/>
            <pc:sldMk cId="1156351312" sldId="2147470824"/>
            <ac:spMk id="5" creationId="{C188FEB2-07D7-02A9-3A37-D56EC70CF51A}"/>
          </ac:spMkLst>
        </pc:spChg>
      </pc:sldChg>
      <pc:sldChg chg="modSp add mod">
        <pc:chgData name="Etienne Leclerc-Jolette" userId="91194e60-7354-4edc-8f4a-2b7e0de06566" providerId="ADAL" clId="{3585C477-84BE-4457-8C56-D072E95DBEBE}" dt="2025-06-10T18:29:01.592" v="209" actId="1076"/>
        <pc:sldMkLst>
          <pc:docMk/>
          <pc:sldMk cId="39125747" sldId="2147470825"/>
        </pc:sldMkLst>
        <pc:spChg chg="mod">
          <ac:chgData name="Etienne Leclerc-Jolette" userId="91194e60-7354-4edc-8f4a-2b7e0de06566" providerId="ADAL" clId="{3585C477-84BE-4457-8C56-D072E95DBEBE}" dt="2025-06-10T18:28:46.702" v="206" actId="1076"/>
          <ac:spMkLst>
            <pc:docMk/>
            <pc:sldMk cId="39125747" sldId="2147470825"/>
            <ac:spMk id="2" creationId="{09FFFF3F-5CD8-8EF9-0D69-D8CA9D7916F3}"/>
          </ac:spMkLst>
        </pc:spChg>
        <pc:spChg chg="mod">
          <ac:chgData name="Etienne Leclerc-Jolette" userId="91194e60-7354-4edc-8f4a-2b7e0de06566" providerId="ADAL" clId="{3585C477-84BE-4457-8C56-D072E95DBEBE}" dt="2025-06-10T18:28:55.722" v="208" actId="1076"/>
          <ac:spMkLst>
            <pc:docMk/>
            <pc:sldMk cId="39125747" sldId="2147470825"/>
            <ac:spMk id="3" creationId="{BC1E8615-D4F3-8A3D-00CD-65972293BD03}"/>
          </ac:spMkLst>
        </pc:spChg>
        <pc:spChg chg="mod">
          <ac:chgData name="Etienne Leclerc-Jolette" userId="91194e60-7354-4edc-8f4a-2b7e0de06566" providerId="ADAL" clId="{3585C477-84BE-4457-8C56-D072E95DBEBE}" dt="2025-06-10T18:28:49.344" v="207" actId="1076"/>
          <ac:spMkLst>
            <pc:docMk/>
            <pc:sldMk cId="39125747" sldId="2147470825"/>
            <ac:spMk id="4" creationId="{D956772E-2DD6-D9D6-DFF2-83F65016A95E}"/>
          </ac:spMkLst>
        </pc:spChg>
        <pc:spChg chg="mod">
          <ac:chgData name="Etienne Leclerc-Jolette" userId="91194e60-7354-4edc-8f4a-2b7e0de06566" providerId="ADAL" clId="{3585C477-84BE-4457-8C56-D072E95DBEBE}" dt="2025-06-10T18:29:01.592" v="209" actId="1076"/>
          <ac:spMkLst>
            <pc:docMk/>
            <pc:sldMk cId="39125747" sldId="2147470825"/>
            <ac:spMk id="6" creationId="{9F50829F-4B4E-0EFF-E20B-D5A154C1A6D1}"/>
          </ac:spMkLst>
        </pc:spChg>
        <pc:spChg chg="mod">
          <ac:chgData name="Etienne Leclerc-Jolette" userId="91194e60-7354-4edc-8f4a-2b7e0de06566" providerId="ADAL" clId="{3585C477-84BE-4457-8C56-D072E95DBEBE}" dt="2025-06-10T18:29:01.592" v="209" actId="1076"/>
          <ac:spMkLst>
            <pc:docMk/>
            <pc:sldMk cId="39125747" sldId="2147470825"/>
            <ac:spMk id="10" creationId="{F35198BF-8906-59AB-B263-2D5A8DFC26C4}"/>
          </ac:spMkLst>
        </pc:spChg>
        <pc:spChg chg="mod">
          <ac:chgData name="Etienne Leclerc-Jolette" userId="91194e60-7354-4edc-8f4a-2b7e0de06566" providerId="ADAL" clId="{3585C477-84BE-4457-8C56-D072E95DBEBE}" dt="2025-06-10T18:29:01.592" v="209" actId="1076"/>
          <ac:spMkLst>
            <pc:docMk/>
            <pc:sldMk cId="39125747" sldId="2147470825"/>
            <ac:spMk id="11" creationId="{3CFFC066-F972-9280-2A81-06B7C4BFB35A}"/>
          </ac:spMkLst>
        </pc:spChg>
      </pc:sldChg>
    </pc:docChg>
  </pc:docChgLst>
  <pc:docChgLst>
    <pc:chgData name="Pontbriand, Frédéric" userId="35624a00-1dac-4082-83ac-cbc2a1768b5f" providerId="ADAL" clId="{27235C5E-EC69-4003-B794-983AEA6560F7}"/>
    <pc:docChg chg="undo custSel addSld delSld modSld sldOrd">
      <pc:chgData name="Pontbriand, Frédéric" userId="35624a00-1dac-4082-83ac-cbc2a1768b5f" providerId="ADAL" clId="{27235C5E-EC69-4003-B794-983AEA6560F7}" dt="2025-06-09T20:07:19.805" v="2606" actId="948"/>
      <pc:docMkLst>
        <pc:docMk/>
      </pc:docMkLst>
      <pc:sldChg chg="del">
        <pc:chgData name="Pontbriand, Frédéric" userId="35624a00-1dac-4082-83ac-cbc2a1768b5f" providerId="ADAL" clId="{27235C5E-EC69-4003-B794-983AEA6560F7}" dt="2025-06-09T13:38:06.082" v="247" actId="47"/>
        <pc:sldMkLst>
          <pc:docMk/>
          <pc:sldMk cId="3577711833" sldId="314"/>
        </pc:sldMkLst>
      </pc:sldChg>
      <pc:sldChg chg="modSp mod modNotesTx">
        <pc:chgData name="Pontbriand, Frédéric" userId="35624a00-1dac-4082-83ac-cbc2a1768b5f" providerId="ADAL" clId="{27235C5E-EC69-4003-B794-983AEA6560F7}" dt="2025-06-05T14:06:14.749" v="245" actId="1076"/>
        <pc:sldMkLst>
          <pc:docMk/>
          <pc:sldMk cId="1497171626" sldId="1317"/>
        </pc:sldMkLst>
        <pc:spChg chg="mod">
          <ac:chgData name="Pontbriand, Frédéric" userId="35624a00-1dac-4082-83ac-cbc2a1768b5f" providerId="ADAL" clId="{27235C5E-EC69-4003-B794-983AEA6560F7}" dt="2025-06-05T14:06:14.749" v="245" actId="1076"/>
          <ac:spMkLst>
            <pc:docMk/>
            <pc:sldMk cId="1497171626" sldId="1317"/>
            <ac:spMk id="2" creationId="{A515CBF5-503C-93B2-DC62-767BBDF02477}"/>
          </ac:spMkLst>
        </pc:spChg>
        <pc:spChg chg="mod">
          <ac:chgData name="Pontbriand, Frédéric" userId="35624a00-1dac-4082-83ac-cbc2a1768b5f" providerId="ADAL" clId="{27235C5E-EC69-4003-B794-983AEA6560F7}" dt="2025-06-05T14:05:44.557" v="192" actId="20577"/>
          <ac:spMkLst>
            <pc:docMk/>
            <pc:sldMk cId="1497171626" sldId="1317"/>
            <ac:spMk id="11" creationId="{2FE1D420-F243-2A3B-D0E5-ED151C8EC728}"/>
          </ac:spMkLst>
        </pc:spChg>
        <pc:spChg chg="mod">
          <ac:chgData name="Pontbriand, Frédéric" userId="35624a00-1dac-4082-83ac-cbc2a1768b5f" providerId="ADAL" clId="{27235C5E-EC69-4003-B794-983AEA6560F7}" dt="2025-06-05T14:06:13.548" v="244" actId="20577"/>
          <ac:spMkLst>
            <pc:docMk/>
            <pc:sldMk cId="1497171626" sldId="1317"/>
            <ac:spMk id="12" creationId="{98FA9888-20B4-5C16-A3AD-6483FABA0DA0}"/>
          </ac:spMkLst>
        </pc:spChg>
        <pc:spChg chg="mod">
          <ac:chgData name="Pontbriand, Frédéric" userId="35624a00-1dac-4082-83ac-cbc2a1768b5f" providerId="ADAL" clId="{27235C5E-EC69-4003-B794-983AEA6560F7}" dt="2025-06-05T14:05:08.176" v="131" actId="20577"/>
          <ac:spMkLst>
            <pc:docMk/>
            <pc:sldMk cId="1497171626" sldId="1317"/>
            <ac:spMk id="13" creationId="{529A57A5-9A78-D85D-2FA6-891F88CC64F5}"/>
          </ac:spMkLst>
        </pc:spChg>
      </pc:sldChg>
      <pc:sldChg chg="del">
        <pc:chgData name="Pontbriand, Frédéric" userId="35624a00-1dac-4082-83ac-cbc2a1768b5f" providerId="ADAL" clId="{27235C5E-EC69-4003-B794-983AEA6560F7}" dt="2025-06-09T13:38:06.082" v="247" actId="47"/>
        <pc:sldMkLst>
          <pc:docMk/>
          <pc:sldMk cId="3310359352" sldId="2147470783"/>
        </pc:sldMkLst>
      </pc:sldChg>
      <pc:sldChg chg="del">
        <pc:chgData name="Pontbriand, Frédéric" userId="35624a00-1dac-4082-83ac-cbc2a1768b5f" providerId="ADAL" clId="{27235C5E-EC69-4003-B794-983AEA6560F7}" dt="2025-06-02T16:11:07.847" v="0" actId="47"/>
        <pc:sldMkLst>
          <pc:docMk/>
          <pc:sldMk cId="4282327275" sldId="2147470788"/>
        </pc:sldMkLst>
      </pc:sldChg>
      <pc:sldChg chg="del">
        <pc:chgData name="Pontbriand, Frédéric" userId="35624a00-1dac-4082-83ac-cbc2a1768b5f" providerId="ADAL" clId="{27235C5E-EC69-4003-B794-983AEA6560F7}" dt="2025-06-02T16:11:07.847" v="0" actId="47"/>
        <pc:sldMkLst>
          <pc:docMk/>
          <pc:sldMk cId="88381210" sldId="2147470808"/>
        </pc:sldMkLst>
      </pc:sldChg>
      <pc:sldChg chg="del">
        <pc:chgData name="Pontbriand, Frédéric" userId="35624a00-1dac-4082-83ac-cbc2a1768b5f" providerId="ADAL" clId="{27235C5E-EC69-4003-B794-983AEA6560F7}" dt="2025-06-02T16:11:07.847" v="0" actId="47"/>
        <pc:sldMkLst>
          <pc:docMk/>
          <pc:sldMk cId="3193904323" sldId="2147470809"/>
        </pc:sldMkLst>
      </pc:sldChg>
      <pc:sldChg chg="del">
        <pc:chgData name="Pontbriand, Frédéric" userId="35624a00-1dac-4082-83ac-cbc2a1768b5f" providerId="ADAL" clId="{27235C5E-EC69-4003-B794-983AEA6560F7}" dt="2025-06-02T16:11:07.847" v="0" actId="47"/>
        <pc:sldMkLst>
          <pc:docMk/>
          <pc:sldMk cId="298712050" sldId="2147470810"/>
        </pc:sldMkLst>
      </pc:sldChg>
      <pc:sldChg chg="del">
        <pc:chgData name="Pontbriand, Frédéric" userId="35624a00-1dac-4082-83ac-cbc2a1768b5f" providerId="ADAL" clId="{27235C5E-EC69-4003-B794-983AEA6560F7}" dt="2025-06-02T16:11:07.847" v="0" actId="47"/>
        <pc:sldMkLst>
          <pc:docMk/>
          <pc:sldMk cId="3268299091" sldId="2147470811"/>
        </pc:sldMkLst>
      </pc:sldChg>
      <pc:sldChg chg="del">
        <pc:chgData name="Pontbriand, Frédéric" userId="35624a00-1dac-4082-83ac-cbc2a1768b5f" providerId="ADAL" clId="{27235C5E-EC69-4003-B794-983AEA6560F7}" dt="2025-06-09T13:38:06.082" v="247" actId="47"/>
        <pc:sldMkLst>
          <pc:docMk/>
          <pc:sldMk cId="2865956523" sldId="2147470816"/>
        </pc:sldMkLst>
      </pc:sldChg>
      <pc:sldChg chg="del">
        <pc:chgData name="Pontbriand, Frédéric" userId="35624a00-1dac-4082-83ac-cbc2a1768b5f" providerId="ADAL" clId="{27235C5E-EC69-4003-B794-983AEA6560F7}" dt="2025-06-09T13:38:06.082" v="247" actId="47"/>
        <pc:sldMkLst>
          <pc:docMk/>
          <pc:sldMk cId="1716816862" sldId="2147470818"/>
        </pc:sldMkLst>
      </pc:sldChg>
      <pc:sldChg chg="modSp add mod">
        <pc:chgData name="Pontbriand, Frédéric" userId="35624a00-1dac-4082-83ac-cbc2a1768b5f" providerId="ADAL" clId="{27235C5E-EC69-4003-B794-983AEA6560F7}" dt="2025-06-09T13:38:32.019" v="250" actId="1037"/>
        <pc:sldMkLst>
          <pc:docMk/>
          <pc:sldMk cId="2667517908" sldId="2147470819"/>
        </pc:sldMkLst>
        <pc:picChg chg="mod">
          <ac:chgData name="Pontbriand, Frédéric" userId="35624a00-1dac-4082-83ac-cbc2a1768b5f" providerId="ADAL" clId="{27235C5E-EC69-4003-B794-983AEA6560F7}" dt="2025-06-09T13:38:32.019" v="250" actId="1037"/>
          <ac:picMkLst>
            <pc:docMk/>
            <pc:sldMk cId="2667517908" sldId="2147470819"/>
            <ac:picMk id="7" creationId="{E80900E1-CA5B-A954-60F8-AB05E2754F00}"/>
          </ac:picMkLst>
        </pc:picChg>
      </pc:sldChg>
      <pc:sldChg chg="add ord">
        <pc:chgData name="Pontbriand, Frédéric" userId="35624a00-1dac-4082-83ac-cbc2a1768b5f" providerId="ADAL" clId="{27235C5E-EC69-4003-B794-983AEA6560F7}" dt="2025-06-09T13:38:18.413" v="249"/>
        <pc:sldMkLst>
          <pc:docMk/>
          <pc:sldMk cId="4114849524" sldId="2147470820"/>
        </pc:sldMkLst>
      </pc:sldChg>
      <pc:sldChg chg="add ord">
        <pc:chgData name="Pontbriand, Frédéric" userId="35624a00-1dac-4082-83ac-cbc2a1768b5f" providerId="ADAL" clId="{27235C5E-EC69-4003-B794-983AEA6560F7}" dt="2025-06-09T13:38:18.413" v="249"/>
        <pc:sldMkLst>
          <pc:docMk/>
          <pc:sldMk cId="966784761" sldId="2147470821"/>
        </pc:sldMkLst>
      </pc:sldChg>
      <pc:sldChg chg="add ord">
        <pc:chgData name="Pontbriand, Frédéric" userId="35624a00-1dac-4082-83ac-cbc2a1768b5f" providerId="ADAL" clId="{27235C5E-EC69-4003-B794-983AEA6560F7}" dt="2025-06-09T20:02:27.639" v="2370"/>
        <pc:sldMkLst>
          <pc:docMk/>
          <pc:sldMk cId="325166123" sldId="2147470822"/>
        </pc:sldMkLst>
      </pc:sldChg>
      <pc:sldChg chg="addSp delSp modSp add mod modNotesTx">
        <pc:chgData name="Pontbriand, Frédéric" userId="35624a00-1dac-4082-83ac-cbc2a1768b5f" providerId="ADAL" clId="{27235C5E-EC69-4003-B794-983AEA6560F7}" dt="2025-06-09T20:03:28.342" v="2385" actId="20577"/>
        <pc:sldMkLst>
          <pc:docMk/>
          <pc:sldMk cId="3033565831" sldId="2147470823"/>
        </pc:sldMkLst>
        <pc:spChg chg="add mod">
          <ac:chgData name="Pontbriand, Frédéric" userId="35624a00-1dac-4082-83ac-cbc2a1768b5f" providerId="ADAL" clId="{27235C5E-EC69-4003-B794-983AEA6560F7}" dt="2025-06-09T20:02:09.858" v="2368" actId="20577"/>
          <ac:spMkLst>
            <pc:docMk/>
            <pc:sldMk cId="3033565831" sldId="2147470823"/>
            <ac:spMk id="3" creationId="{8214A76B-CED7-9A4F-EEEE-C7091939AD96}"/>
          </ac:spMkLst>
        </pc:spChg>
        <pc:spChg chg="mod">
          <ac:chgData name="Pontbriand, Frédéric" userId="35624a00-1dac-4082-83ac-cbc2a1768b5f" providerId="ADAL" clId="{27235C5E-EC69-4003-B794-983AEA6560F7}" dt="2025-06-09T13:40:13.096" v="312" actId="20577"/>
          <ac:spMkLst>
            <pc:docMk/>
            <pc:sldMk cId="3033565831" sldId="2147470823"/>
            <ac:spMk id="4" creationId="{9ABBFD89-1F25-B738-1F17-E38A893E0BB2}"/>
          </ac:spMkLst>
        </pc:spChg>
        <pc:spChg chg="del">
          <ac:chgData name="Pontbriand, Frédéric" userId="35624a00-1dac-4082-83ac-cbc2a1768b5f" providerId="ADAL" clId="{27235C5E-EC69-4003-B794-983AEA6560F7}" dt="2025-06-09T13:39:51.434" v="286" actId="478"/>
          <ac:spMkLst>
            <pc:docMk/>
            <pc:sldMk cId="3033565831" sldId="2147470823"/>
            <ac:spMk id="5" creationId="{0E6B2CD5-82B8-E751-96AB-7C9656F42DAB}"/>
          </ac:spMkLst>
        </pc:spChg>
        <pc:spChg chg="add mod">
          <ac:chgData name="Pontbriand, Frédéric" userId="35624a00-1dac-4082-83ac-cbc2a1768b5f" providerId="ADAL" clId="{27235C5E-EC69-4003-B794-983AEA6560F7}" dt="2025-06-09T20:01:41.439" v="2358" actId="1035"/>
          <ac:spMkLst>
            <pc:docMk/>
            <pc:sldMk cId="3033565831" sldId="2147470823"/>
            <ac:spMk id="6" creationId="{6AF6554C-5A63-BCB5-550E-B33F1AEC3534}"/>
          </ac:spMkLst>
        </pc:spChg>
        <pc:spChg chg="add del mod">
          <ac:chgData name="Pontbriand, Frédéric" userId="35624a00-1dac-4082-83ac-cbc2a1768b5f" providerId="ADAL" clId="{27235C5E-EC69-4003-B794-983AEA6560F7}" dt="2025-06-09T20:03:00.750" v="2372" actId="478"/>
          <ac:spMkLst>
            <pc:docMk/>
            <pc:sldMk cId="3033565831" sldId="2147470823"/>
            <ac:spMk id="8" creationId="{A115FD51-BABC-0D24-49FA-B4FE078BEB0F}"/>
          </ac:spMkLst>
        </pc:spChg>
        <pc:spChg chg="add del mod">
          <ac:chgData name="Pontbriand, Frédéric" userId="35624a00-1dac-4082-83ac-cbc2a1768b5f" providerId="ADAL" clId="{27235C5E-EC69-4003-B794-983AEA6560F7}" dt="2025-06-09T20:03:21.981" v="2381" actId="478"/>
          <ac:spMkLst>
            <pc:docMk/>
            <pc:sldMk cId="3033565831" sldId="2147470823"/>
            <ac:spMk id="9" creationId="{FB6E8823-6102-C060-EEA4-7FECB17ACB49}"/>
          </ac:spMkLst>
        </pc:spChg>
        <pc:spChg chg="add mod">
          <ac:chgData name="Pontbriand, Frédéric" userId="35624a00-1dac-4082-83ac-cbc2a1768b5f" providerId="ADAL" clId="{27235C5E-EC69-4003-B794-983AEA6560F7}" dt="2025-06-09T20:03:07.935" v="2375" actId="20577"/>
          <ac:spMkLst>
            <pc:docMk/>
            <pc:sldMk cId="3033565831" sldId="2147470823"/>
            <ac:spMk id="10" creationId="{6E8C5976-6808-1F55-FAB4-9AB6733E4AE3}"/>
          </ac:spMkLst>
        </pc:spChg>
        <pc:spChg chg="add mod">
          <ac:chgData name="Pontbriand, Frédéric" userId="35624a00-1dac-4082-83ac-cbc2a1768b5f" providerId="ADAL" clId="{27235C5E-EC69-4003-B794-983AEA6560F7}" dt="2025-06-09T20:03:28.342" v="2385" actId="20577"/>
          <ac:spMkLst>
            <pc:docMk/>
            <pc:sldMk cId="3033565831" sldId="2147470823"/>
            <ac:spMk id="11" creationId="{35EFF646-D7C2-2F93-75A0-B4FA59DF7A12}"/>
          </ac:spMkLst>
        </pc:spChg>
        <pc:picChg chg="del">
          <ac:chgData name="Pontbriand, Frédéric" userId="35624a00-1dac-4082-83ac-cbc2a1768b5f" providerId="ADAL" clId="{27235C5E-EC69-4003-B794-983AEA6560F7}" dt="2025-06-09T13:39:47.043" v="285" actId="478"/>
          <ac:picMkLst>
            <pc:docMk/>
            <pc:sldMk cId="3033565831" sldId="2147470823"/>
            <ac:picMk id="7" creationId="{4BEE7600-25AA-2263-CD26-0C949FDC54A4}"/>
          </ac:picMkLst>
        </pc:picChg>
      </pc:sldChg>
      <pc:sldChg chg="addSp delSp modSp add mod">
        <pc:chgData name="Pontbriand, Frédéric" userId="35624a00-1dac-4082-83ac-cbc2a1768b5f" providerId="ADAL" clId="{27235C5E-EC69-4003-B794-983AEA6560F7}" dt="2025-06-09T20:07:19.805" v="2606" actId="948"/>
        <pc:sldMkLst>
          <pc:docMk/>
          <pc:sldMk cId="1156351312" sldId="2147470824"/>
        </pc:sldMkLst>
        <pc:spChg chg="mod">
          <ac:chgData name="Pontbriand, Frédéric" userId="35624a00-1dac-4082-83ac-cbc2a1768b5f" providerId="ADAL" clId="{27235C5E-EC69-4003-B794-983AEA6560F7}" dt="2025-06-09T13:40:29.112" v="313" actId="108"/>
          <ac:spMkLst>
            <pc:docMk/>
            <pc:sldMk cId="1156351312" sldId="2147470824"/>
            <ac:spMk id="4" creationId="{0DDD69E5-53DD-FEA6-E147-BA64EE0F1A44}"/>
          </ac:spMkLst>
        </pc:spChg>
        <pc:spChg chg="add mod">
          <ac:chgData name="Pontbriand, Frédéric" userId="35624a00-1dac-4082-83ac-cbc2a1768b5f" providerId="ADAL" clId="{27235C5E-EC69-4003-B794-983AEA6560F7}" dt="2025-06-09T20:07:19.805" v="2606" actId="948"/>
          <ac:spMkLst>
            <pc:docMk/>
            <pc:sldMk cId="1156351312" sldId="2147470824"/>
            <ac:spMk id="5" creationId="{C188FEB2-07D7-02A9-3A37-D56EC70CF51A}"/>
          </ac:spMkLst>
        </pc:spChg>
        <pc:spChg chg="add del">
          <ac:chgData name="Pontbriand, Frédéric" userId="35624a00-1dac-4082-83ac-cbc2a1768b5f" providerId="ADAL" clId="{27235C5E-EC69-4003-B794-983AEA6560F7}" dt="2025-06-09T19:52:05.604" v="2276" actId="22"/>
          <ac:spMkLst>
            <pc:docMk/>
            <pc:sldMk cId="1156351312" sldId="2147470824"/>
            <ac:spMk id="7" creationId="{22ECC12A-7610-336F-E210-4AC3000ED6EA}"/>
          </ac:spMkLst>
        </pc:spChg>
        <pc:picChg chg="add mod ord modCrop">
          <ac:chgData name="Pontbriand, Frédéric" userId="35624a00-1dac-4082-83ac-cbc2a1768b5f" providerId="ADAL" clId="{27235C5E-EC69-4003-B794-983AEA6560F7}" dt="2025-06-09T19:54:55.967" v="2307" actId="1076"/>
          <ac:picMkLst>
            <pc:docMk/>
            <pc:sldMk cId="1156351312" sldId="2147470824"/>
            <ac:picMk id="9" creationId="{8F68BC31-2A8D-EF0F-E02F-203526DA5FE4}"/>
          </ac:picMkLst>
        </pc:picChg>
      </pc:sldChg>
      <pc:sldMasterChg chg="delSldLayout">
        <pc:chgData name="Pontbriand, Frédéric" userId="35624a00-1dac-4082-83ac-cbc2a1768b5f" providerId="ADAL" clId="{27235C5E-EC69-4003-B794-983AEA6560F7}" dt="2025-06-02T16:11:07.847" v="0" actId="47"/>
        <pc:sldMasterMkLst>
          <pc:docMk/>
          <pc:sldMasterMk cId="1391429230" sldId="2147483998"/>
        </pc:sldMasterMkLst>
        <pc:sldLayoutChg chg="del">
          <pc:chgData name="Pontbriand, Frédéric" userId="35624a00-1dac-4082-83ac-cbc2a1768b5f" providerId="ADAL" clId="{27235C5E-EC69-4003-B794-983AEA6560F7}" dt="2025-06-02T16:11:07.847" v="0" actId="47"/>
          <pc:sldLayoutMkLst>
            <pc:docMk/>
            <pc:sldMasterMk cId="1391429230" sldId="2147483998"/>
            <pc:sldLayoutMk cId="4010266140" sldId="2147484090"/>
          </pc:sldLayoutMkLst>
        </pc:sldLayoutChg>
        <pc:sldLayoutChg chg="del">
          <pc:chgData name="Pontbriand, Frédéric" userId="35624a00-1dac-4082-83ac-cbc2a1768b5f" providerId="ADAL" clId="{27235C5E-EC69-4003-B794-983AEA6560F7}" dt="2025-06-02T16:11:07.847" v="0" actId="47"/>
          <pc:sldLayoutMkLst>
            <pc:docMk/>
            <pc:sldMasterMk cId="1391429230" sldId="2147483998"/>
            <pc:sldLayoutMk cId="2543559466" sldId="21474840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01CA0F1-0C40-4F46-B367-FB993B86DD84}" type="datetimeFigureOut">
              <a:rPr lang="nl-NL" smtClean="0"/>
              <a:t>10-6-2025</a:t>
            </a:fld>
            <a:endParaRPr lang="nl-NL"/>
          </a:p>
        </p:txBody>
      </p:sp>
      <p:sp>
        <p:nvSpPr>
          <p:cNvPr id="4" name="Tijdelijke aanduiding voor voettekst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nl-NL"/>
          </a:p>
        </p:txBody>
      </p:sp>
    </p:spTree>
    <p:extLst>
      <p:ext uri="{BB962C8B-B14F-4D97-AF65-F5344CB8AC3E}">
        <p14:creationId xmlns:p14="http://schemas.microsoft.com/office/powerpoint/2010/main" val="137910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100">
                <a:latin typeface="Trebuchet MS" panose="020B0603020202020204" pitchFamily="34" charset="0"/>
              </a:defRPr>
            </a:lvl1pPr>
          </a:lstStyle>
          <a:p>
            <a:endParaRPr lang="en-GB"/>
          </a:p>
        </p:txBody>
      </p:sp>
      <p:sp>
        <p:nvSpPr>
          <p:cNvPr id="3" name="Tijdelijke aanduiding voor datum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100">
                <a:latin typeface="Trebuchet MS" panose="020B0603020202020204" pitchFamily="34" charset="0"/>
              </a:defRPr>
            </a:lvl1pPr>
          </a:lstStyle>
          <a:p>
            <a:fld id="{464BB029-47A2-44C0-AF5A-0FE3186828C7}" type="datetimeFigureOut">
              <a:rPr lang="en-GB" smtClean="0"/>
              <a:pPr/>
              <a:t>10/06/2025</a:t>
            </a:fld>
            <a:endParaRPr lang="en-GB"/>
          </a:p>
        </p:txBody>
      </p:sp>
      <p:sp>
        <p:nvSpPr>
          <p:cNvPr id="4" name="Tijdelijke aanduiding voor dia-afbeelding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Tijdelijke aanduiding voor notitie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endParaRPr lang="nl-NL"/>
          </a:p>
        </p:txBody>
      </p:sp>
      <p:sp>
        <p:nvSpPr>
          <p:cNvPr id="6" name="Tijdelijke aanduiding voor voettekst 5"/>
          <p:cNvSpPr>
            <a:spLocks noGrp="1"/>
          </p:cNvSpPr>
          <p:nvPr>
            <p:ph type="ftr" sz="quarter" idx="4"/>
          </p:nvPr>
        </p:nvSpPr>
        <p:spPr>
          <a:xfrm>
            <a:off x="731520" y="9119474"/>
            <a:ext cx="2926080" cy="481726"/>
          </a:xfrm>
          <a:prstGeom prst="rect">
            <a:avLst/>
          </a:prstGeom>
        </p:spPr>
        <p:txBody>
          <a:bodyPr vert="horz" lIns="0" tIns="0" rIns="0" bIns="190278" rtlCol="0" anchor="b" anchorCtr="0"/>
          <a:lstStyle>
            <a:lvl1pPr algn="l">
              <a:defRPr sz="800">
                <a:solidFill>
                  <a:srgbClr val="657C91"/>
                </a:solidFill>
                <a:latin typeface="Trebuchet MS" panose="020B0603020202020204" pitchFamily="34" charset="0"/>
              </a:defRPr>
            </a:lvl1pPr>
          </a:lstStyle>
          <a:p>
            <a:endParaRPr lang="en-GB"/>
          </a:p>
        </p:txBody>
      </p:sp>
      <p:sp>
        <p:nvSpPr>
          <p:cNvPr id="7" name="Tijdelijke aanduiding voor dianummer 6"/>
          <p:cNvSpPr>
            <a:spLocks noGrp="1"/>
          </p:cNvSpPr>
          <p:nvPr>
            <p:ph type="sldNum" sz="quarter" idx="5"/>
          </p:nvPr>
        </p:nvSpPr>
        <p:spPr>
          <a:xfrm>
            <a:off x="3657601" y="9119474"/>
            <a:ext cx="2926080" cy="481726"/>
          </a:xfrm>
          <a:prstGeom prst="rect">
            <a:avLst/>
          </a:prstGeom>
        </p:spPr>
        <p:txBody>
          <a:bodyPr vert="horz" lIns="0" tIns="0" rIns="0" bIns="190278" rtlCol="0" anchor="b" anchorCtr="0"/>
          <a:lstStyle>
            <a:lvl1pPr algn="r">
              <a:defRPr sz="800">
                <a:solidFill>
                  <a:srgbClr val="657C91"/>
                </a:solidFill>
                <a:latin typeface="Trebuchet MS" panose="020B0603020202020204" pitchFamily="34" charset="0"/>
              </a:defRPr>
            </a:lvl1pPr>
          </a:lstStyle>
          <a:p>
            <a:fld id="{F99D7119-3C6C-47C5-BC74-B355F8CAB6F6}" type="slidenum">
              <a:rPr lang="en-GB" smtClean="0"/>
              <a:pPr/>
              <a:t>‹#›</a:t>
            </a:fld>
            <a:endParaRPr lang="en-GB"/>
          </a:p>
        </p:txBody>
      </p:sp>
    </p:spTree>
    <p:extLst>
      <p:ext uri="{BB962C8B-B14F-4D97-AF65-F5344CB8AC3E}">
        <p14:creationId xmlns:p14="http://schemas.microsoft.com/office/powerpoint/2010/main" val="620532674"/>
      </p:ext>
    </p:extLst>
  </p:cSld>
  <p:clrMap bg1="lt1" tx1="dk1" bg2="lt2" tx2="dk2" accent1="accent1" accent2="accent2" accent3="accent3" accent4="accent4" accent5="accent5" accent6="accent6" hlink="hlink" folHlink="folHlink"/>
  <p:notesStyle>
    <a:lvl1pPr marL="0" algn="l" defTabSz="914400" rtl="0" eaLnBrk="1" latinLnBrk="0" hangingPunct="1">
      <a:lnSpc>
        <a:spcPts val="1300"/>
      </a:lnSpc>
      <a:defRPr sz="1000" kern="1200">
        <a:solidFill>
          <a:schemeClr val="tx1"/>
        </a:solidFill>
        <a:latin typeface="Trebuchet MS" panose="020B0603020202020204" pitchFamily="34" charset="0"/>
        <a:ea typeface="+mn-ea"/>
        <a:cs typeface="+mn-cs"/>
      </a:defRPr>
    </a:lvl1pPr>
    <a:lvl2pPr marL="180000" indent="-180000" algn="l" defTabSz="914400" rtl="0" eaLnBrk="1" latinLnBrk="0" hangingPunct="1">
      <a:lnSpc>
        <a:spcPts val="1300"/>
      </a:lnSpc>
      <a:buClr>
        <a:srgbClr val="ED1A3B"/>
      </a:buClr>
      <a:buSzPct val="80000"/>
      <a:buFont typeface="Wingdings 3" panose="05040102010807070707" pitchFamily="18" charset="2"/>
      <a:buChar char="u"/>
      <a:defRPr sz="1000" kern="1200">
        <a:solidFill>
          <a:schemeClr val="tx1"/>
        </a:solidFill>
        <a:latin typeface="Trebuchet MS" panose="020B0603020202020204" pitchFamily="34" charset="0"/>
        <a:ea typeface="+mn-ea"/>
        <a:cs typeface="+mn-cs"/>
      </a:defRPr>
    </a:lvl2pPr>
    <a:lvl3pPr marL="360000" indent="-180000" algn="l" defTabSz="914400" rtl="0" eaLnBrk="1" latinLnBrk="0" hangingPunct="1">
      <a:lnSpc>
        <a:spcPts val="1300"/>
      </a:lnSpc>
      <a:buClr>
        <a:srgbClr val="ED1A3B"/>
      </a:buClr>
      <a:buSzPct val="80000"/>
      <a:buFont typeface="Wingdings 3" panose="05040102010807070707" pitchFamily="18" charset="2"/>
      <a:buChar char="w"/>
      <a:defRPr sz="1000" kern="1200">
        <a:solidFill>
          <a:schemeClr val="tx1"/>
        </a:solidFill>
        <a:latin typeface="Trebuchet MS" panose="020B0603020202020204" pitchFamily="34" charset="0"/>
        <a:ea typeface="+mn-ea"/>
        <a:cs typeface="+mn-cs"/>
      </a:defRPr>
    </a:lvl3pPr>
    <a:lvl4pPr marL="540000" indent="-180000" algn="l" defTabSz="914400" rtl="0" eaLnBrk="1" latinLnBrk="0" hangingPunct="1">
      <a:lnSpc>
        <a:spcPts val="1300"/>
      </a:lnSpc>
      <a:buClr>
        <a:srgbClr val="657C91"/>
      </a:buClr>
      <a:buSzPct val="80000"/>
      <a:buFont typeface="Wingdings 3" panose="05040102010807070707" pitchFamily="18" charset="2"/>
      <a:buChar char=""/>
      <a:defRPr sz="1000" kern="1200">
        <a:solidFill>
          <a:schemeClr val="tx1"/>
        </a:solidFill>
        <a:latin typeface="Trebuchet MS" panose="020B0603020202020204" pitchFamily="34" charset="0"/>
        <a:ea typeface="+mn-ea"/>
        <a:cs typeface="+mn-cs"/>
      </a:defRPr>
    </a:lvl4pPr>
    <a:lvl5pPr marL="180000" indent="-180000" algn="l" defTabSz="914400" rtl="0" eaLnBrk="1" latinLnBrk="0" hangingPunct="1">
      <a:lnSpc>
        <a:spcPts val="1300"/>
      </a:lnSpc>
      <a:buClrTx/>
      <a:buSzPct val="80000"/>
      <a:buFont typeface="+mj-lt"/>
      <a:buAutoNum type="arabicPeriod"/>
      <a:defRPr sz="1000" kern="1200">
        <a:solidFill>
          <a:schemeClr val="tx1"/>
        </a:solidFill>
        <a:latin typeface="Trebuchet MS" panose="020B0603020202020204" pitchFamily="34" charset="0"/>
        <a:ea typeface="+mn-ea"/>
        <a:cs typeface="+mn-cs"/>
      </a:defRPr>
    </a:lvl5pPr>
    <a:lvl6pPr marL="360000" indent="-180000" algn="l" defTabSz="914400" rtl="0" eaLnBrk="1" latinLnBrk="0" hangingPunct="1">
      <a:lnSpc>
        <a:spcPts val="1300"/>
      </a:lnSpc>
      <a:buClr>
        <a:srgbClr val="ED1A3B"/>
      </a:buClr>
      <a:buSzPct val="80000"/>
      <a:buFont typeface="Wingdings 3" panose="05040102010807070707" pitchFamily="18" charset="2"/>
      <a:buChar char="u"/>
      <a:defRPr sz="1000" kern="1200">
        <a:solidFill>
          <a:schemeClr val="tx1"/>
        </a:solidFill>
        <a:latin typeface="Trebuchet MS" panose="020B0603020202020204" pitchFamily="34" charset="0"/>
        <a:ea typeface="+mn-ea"/>
        <a:cs typeface="+mn-cs"/>
      </a:defRPr>
    </a:lvl6pPr>
    <a:lvl7pPr marL="0" algn="l" defTabSz="914400" rtl="0" eaLnBrk="1" latinLnBrk="0" hangingPunct="1">
      <a:lnSpc>
        <a:spcPts val="1300"/>
      </a:lnSpc>
      <a:defRPr sz="1300" kern="1200">
        <a:solidFill>
          <a:srgbClr val="ED1A3B"/>
        </a:solidFill>
        <a:latin typeface="Trebuchet MS" panose="020B0603020202020204" pitchFamily="34" charset="0"/>
        <a:ea typeface="+mn-ea"/>
        <a:cs typeface="+mn-cs"/>
      </a:defRPr>
    </a:lvl7pPr>
    <a:lvl8pPr marL="0" algn="l" defTabSz="914400" rtl="0" eaLnBrk="1" latinLnBrk="0" hangingPunct="1">
      <a:lnSpc>
        <a:spcPts val="1300"/>
      </a:lnSpc>
      <a:defRPr sz="1000" b="1" kern="1200">
        <a:solidFill>
          <a:srgbClr val="ED1A3B"/>
        </a:solidFill>
        <a:latin typeface="Trebuchet MS" panose="020B0603020202020204" pitchFamily="34" charset="0"/>
        <a:ea typeface="+mn-ea"/>
        <a:cs typeface="+mn-cs"/>
      </a:defRPr>
    </a:lvl8pPr>
    <a:lvl9pPr marL="0" indent="0" algn="l" defTabSz="914400" rtl="0" eaLnBrk="1" latinLnBrk="0" hangingPunct="1">
      <a:lnSpc>
        <a:spcPts val="1300"/>
      </a:lnSpc>
      <a:buFontTx/>
      <a:buNone/>
      <a:defRPr sz="1000" kern="1200">
        <a:solidFill>
          <a:srgbClr val="ED1A3B"/>
        </a:solidFill>
        <a:latin typeface="Trebuchet MS" panose="020B0603020202020204" pitchFamily="34" charset="0"/>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CA" dirty="0">
                <a:effectLst/>
              </a:rPr>
              <a:t> </a:t>
            </a:r>
            <a:endParaRPr lang="fr-CA" dirty="0"/>
          </a:p>
        </p:txBody>
      </p:sp>
      <p:sp>
        <p:nvSpPr>
          <p:cNvPr id="4" name="Espace réservé du numéro de diapositive 3"/>
          <p:cNvSpPr>
            <a:spLocks noGrp="1"/>
          </p:cNvSpPr>
          <p:nvPr>
            <p:ph type="sldNum" sz="quarter" idx="5"/>
          </p:nvPr>
        </p:nvSpPr>
        <p:spPr/>
        <p:txBody>
          <a:bodyPr/>
          <a:lstStyle/>
          <a:p>
            <a:fld id="{F99D7119-3C6C-47C5-BC74-B355F8CAB6F6}" type="slidenum">
              <a:rPr lang="en-GB" smtClean="0"/>
              <a:pPr/>
              <a:t>1</a:t>
            </a:fld>
            <a:endParaRPr lang="en-GB"/>
          </a:p>
        </p:txBody>
      </p:sp>
    </p:spTree>
    <p:extLst>
      <p:ext uri="{BB962C8B-B14F-4D97-AF65-F5344CB8AC3E}">
        <p14:creationId xmlns:p14="http://schemas.microsoft.com/office/powerpoint/2010/main" val="220235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Salaires 100K, 100% utilisation éligible </a:t>
            </a:r>
          </a:p>
          <a:p>
            <a:endParaRPr lang="fr-CA" dirty="0"/>
          </a:p>
          <a:p>
            <a:r>
              <a:rPr lang="fr-CA" dirty="0"/>
              <a:t>PME $500K pour certification et commercialisation – plus de $500K de revenus imposables</a:t>
            </a:r>
          </a:p>
          <a:p>
            <a:endParaRPr lang="fr-CA" dirty="0"/>
          </a:p>
          <a:p>
            <a:r>
              <a:rPr lang="fr-CA" dirty="0"/>
              <a:t>GE: 5M$ pour certification et commercialisation – Profitable au Québec</a:t>
            </a:r>
          </a:p>
        </p:txBody>
      </p:sp>
      <p:sp>
        <p:nvSpPr>
          <p:cNvPr id="4" name="Espace réservé du numéro de diapositive 3"/>
          <p:cNvSpPr>
            <a:spLocks noGrp="1"/>
          </p:cNvSpPr>
          <p:nvPr>
            <p:ph type="sldNum" sz="quarter" idx="5"/>
          </p:nvPr>
        </p:nvSpPr>
        <p:spPr/>
        <p:txBody>
          <a:bodyPr/>
          <a:lstStyle/>
          <a:p>
            <a:fld id="{F99D7119-3C6C-47C5-BC74-B355F8CAB6F6}" type="slidenum">
              <a:rPr lang="en-GB" smtClean="0"/>
              <a:pPr/>
              <a:t>5</a:t>
            </a:fld>
            <a:endParaRPr lang="en-GB"/>
          </a:p>
        </p:txBody>
      </p:sp>
    </p:spTree>
    <p:extLst>
      <p:ext uri="{BB962C8B-B14F-4D97-AF65-F5344CB8AC3E}">
        <p14:creationId xmlns:p14="http://schemas.microsoft.com/office/powerpoint/2010/main" val="91323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D5528-C54D-B904-E03D-9465349781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4A18F-80D6-3E56-22E4-4BB2312FEC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822DE17-DDEE-ADD2-A9C6-6C27E40B3668}"/>
              </a:ext>
            </a:extLst>
          </p:cNvPr>
          <p:cNvSpPr>
            <a:spLocks noGrp="1"/>
          </p:cNvSpPr>
          <p:nvPr>
            <p:ph type="body" idx="1"/>
          </p:nvPr>
        </p:nvSpPr>
        <p:spPr/>
        <p:txBody>
          <a:bodyPr/>
          <a:lstStyle/>
          <a:p>
            <a:r>
              <a:rPr lang="fr-CA" dirty="0"/>
              <a:t>Salaires 100K, 100% utilisation éligible </a:t>
            </a:r>
          </a:p>
          <a:p>
            <a:endParaRPr lang="fr-CA" dirty="0"/>
          </a:p>
          <a:p>
            <a:r>
              <a:rPr lang="fr-CA" dirty="0"/>
              <a:t>PME $500K pour certification et commercialisation – plus de $500K de revenus imposables</a:t>
            </a:r>
          </a:p>
          <a:p>
            <a:endParaRPr lang="fr-CA" dirty="0"/>
          </a:p>
          <a:p>
            <a:r>
              <a:rPr lang="fr-CA" dirty="0"/>
              <a:t>GE: 5M$ pour certification et commercialisation – Profitable au Québec</a:t>
            </a:r>
          </a:p>
        </p:txBody>
      </p:sp>
      <p:sp>
        <p:nvSpPr>
          <p:cNvPr id="4" name="Espace réservé du numéro de diapositive 3">
            <a:extLst>
              <a:ext uri="{FF2B5EF4-FFF2-40B4-BE49-F238E27FC236}">
                <a16:creationId xmlns:a16="http://schemas.microsoft.com/office/drawing/2014/main" id="{6DDB3B43-A5A3-1E18-044B-DF54A41A90AD}"/>
              </a:ext>
            </a:extLst>
          </p:cNvPr>
          <p:cNvSpPr>
            <a:spLocks noGrp="1"/>
          </p:cNvSpPr>
          <p:nvPr>
            <p:ph type="sldNum" sz="quarter" idx="5"/>
          </p:nvPr>
        </p:nvSpPr>
        <p:spPr/>
        <p:txBody>
          <a:bodyPr/>
          <a:lstStyle/>
          <a:p>
            <a:fld id="{F99D7119-3C6C-47C5-BC74-B355F8CAB6F6}" type="slidenum">
              <a:rPr lang="en-GB" smtClean="0"/>
              <a:pPr/>
              <a:t>6</a:t>
            </a:fld>
            <a:endParaRPr lang="en-GB"/>
          </a:p>
        </p:txBody>
      </p:sp>
    </p:spTree>
    <p:extLst>
      <p:ext uri="{BB962C8B-B14F-4D97-AF65-F5344CB8AC3E}">
        <p14:creationId xmlns:p14="http://schemas.microsoft.com/office/powerpoint/2010/main" val="2599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99D7119-3C6C-47C5-BC74-B355F8CAB6F6}" type="slidenum">
              <a:rPr lang="en-GB" smtClean="0"/>
              <a:pPr/>
              <a:t>7</a:t>
            </a:fld>
            <a:endParaRPr lang="en-GB"/>
          </a:p>
        </p:txBody>
      </p:sp>
    </p:spTree>
    <p:extLst>
      <p:ext uri="{BB962C8B-B14F-4D97-AF65-F5344CB8AC3E}">
        <p14:creationId xmlns:p14="http://schemas.microsoft.com/office/powerpoint/2010/main" val="156458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D7119-3C6C-47C5-BC74-B355F8CAB6F6}" type="slidenum">
              <a:rPr lang="en-GB" smtClean="0"/>
              <a:pPr/>
              <a:t>8</a:t>
            </a:fld>
            <a:endParaRPr lang="en-GB"/>
          </a:p>
        </p:txBody>
      </p:sp>
    </p:spTree>
    <p:extLst>
      <p:ext uri="{BB962C8B-B14F-4D97-AF65-F5344CB8AC3E}">
        <p14:creationId xmlns:p14="http://schemas.microsoft.com/office/powerpoint/2010/main" val="1329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L - COVER C.03 (RED)">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5" y="128126"/>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0" name="image/colour placeholder (left)">
            <a:extLst>
              <a:ext uri="{FF2B5EF4-FFF2-40B4-BE49-F238E27FC236}">
                <a16:creationId xmlns:a16="http://schemas.microsoft.com/office/drawing/2014/main" id="{527BEB2B-A65C-3AEE-12B8-82E7241F126E}"/>
              </a:ext>
            </a:extLst>
          </p:cNvPr>
          <p:cNvSpPr>
            <a:spLocks noGrp="1"/>
          </p:cNvSpPr>
          <p:nvPr>
            <p:ph type="pic" sz="quarter" idx="10" hasCustomPrompt="1"/>
          </p:nvPr>
        </p:nvSpPr>
        <p:spPr>
          <a:xfrm>
            <a:off x="0" y="0"/>
            <a:ext cx="12190451" cy="6858000"/>
          </a:xfrm>
          <a:custGeom>
            <a:avLst/>
            <a:gdLst>
              <a:gd name="connsiteX0" fmla="*/ 2930400 w 12196800"/>
              <a:gd name="connsiteY0" fmla="*/ 0 h 6858000"/>
              <a:gd name="connsiteX1" fmla="*/ 12196800 w 12196800"/>
              <a:gd name="connsiteY1" fmla="*/ 0 h 6858000"/>
              <a:gd name="connsiteX2" fmla="*/ 12196800 w 12196800"/>
              <a:gd name="connsiteY2" fmla="*/ 1086 h 6858000"/>
              <a:gd name="connsiteX3" fmla="*/ 2407285 w 12196800"/>
              <a:gd name="connsiteY3" fmla="*/ 6858000 h 6858000"/>
              <a:gd name="connsiteX4" fmla="*/ 0 w 12196800"/>
              <a:gd name="connsiteY4" fmla="*/ 6858000 h 6858000"/>
              <a:gd name="connsiteX5" fmla="*/ 0 w 12196800"/>
              <a:gd name="connsiteY5" fmla="*/ 2052549 h 6858000"/>
              <a:gd name="connsiteX6" fmla="*/ 0 w 12196800"/>
              <a:gd name="connsiteY6" fmla="*/ 2052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800" h="6858000">
                <a:moveTo>
                  <a:pt x="2930400" y="0"/>
                </a:moveTo>
                <a:lnTo>
                  <a:pt x="12196800" y="0"/>
                </a:lnTo>
                <a:lnTo>
                  <a:pt x="12196800" y="1086"/>
                </a:lnTo>
                <a:lnTo>
                  <a:pt x="2407285" y="6858000"/>
                </a:lnTo>
                <a:lnTo>
                  <a:pt x="0" y="6858000"/>
                </a:lnTo>
                <a:lnTo>
                  <a:pt x="0" y="2052549"/>
                </a:lnTo>
                <a:lnTo>
                  <a:pt x="0" y="2052549"/>
                </a:lnTo>
                <a:close/>
              </a:path>
            </a:pathLst>
          </a:custGeom>
          <a:solidFill>
            <a:schemeClr val="accent4"/>
          </a:solidFill>
        </p:spPr>
        <p:txBody>
          <a:bodyPr wrap="square" anchor="ctr" anchorCtr="0">
            <a:noAutofit/>
          </a:bodyPr>
          <a:lstStyle>
            <a:lvl1pPr algn="ctr">
              <a:defRPr sz="800">
                <a:solidFill>
                  <a:schemeClr val="tx2"/>
                </a:solidFill>
              </a:defRPr>
            </a:lvl1pPr>
          </a:lstStyle>
          <a:p>
            <a:r>
              <a:rPr lang="en-US"/>
              <a:t>IMAGE</a:t>
            </a:r>
            <a:endParaRPr lang="nl-NL"/>
          </a:p>
        </p:txBody>
      </p:sp>
      <p:sp>
        <p:nvSpPr>
          <p:cNvPr id="4" name="author placeholder">
            <a:extLst>
              <a:ext uri="{FF2B5EF4-FFF2-40B4-BE49-F238E27FC236}">
                <a16:creationId xmlns:a16="http://schemas.microsoft.com/office/drawing/2014/main" id="{77226592-A9A3-62FE-FD56-1AA8104D1F16}"/>
              </a:ext>
            </a:extLst>
          </p:cNvPr>
          <p:cNvSpPr>
            <a:spLocks noGrp="1"/>
          </p:cNvSpPr>
          <p:nvPr>
            <p:ph type="body" sz="quarter" idx="12" hasCustomPrompt="1"/>
          </p:nvPr>
        </p:nvSpPr>
        <p:spPr>
          <a:xfrm>
            <a:off x="6579974" y="6023198"/>
            <a:ext cx="2964083" cy="246221"/>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11" name="subtitle placeholder">
            <a:extLst>
              <a:ext uri="{FF2B5EF4-FFF2-40B4-BE49-F238E27FC236}">
                <a16:creationId xmlns:a16="http://schemas.microsoft.com/office/drawing/2014/main" id="{86A95CFC-511C-D94C-E348-6B0BEF970FB2}"/>
              </a:ext>
            </a:extLst>
          </p:cNvPr>
          <p:cNvSpPr>
            <a:spLocks noGrp="1"/>
          </p:cNvSpPr>
          <p:nvPr>
            <p:ph type="subTitle" idx="1"/>
          </p:nvPr>
        </p:nvSpPr>
        <p:spPr>
          <a:xfrm>
            <a:off x="6579973" y="5412726"/>
            <a:ext cx="5610477"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8" name="title placeholder">
            <a:extLst>
              <a:ext uri="{FF2B5EF4-FFF2-40B4-BE49-F238E27FC236}">
                <a16:creationId xmlns:a16="http://schemas.microsoft.com/office/drawing/2014/main" id="{0404C94A-FF60-6901-D935-72AFD205634D}"/>
              </a:ext>
            </a:extLst>
          </p:cNvPr>
          <p:cNvSpPr>
            <a:spLocks noGrp="1"/>
          </p:cNvSpPr>
          <p:nvPr>
            <p:ph type="title"/>
          </p:nvPr>
        </p:nvSpPr>
        <p:spPr>
          <a:xfrm>
            <a:off x="6581522" y="3928187"/>
            <a:ext cx="5395830"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sp>
        <p:nvSpPr>
          <p:cNvPr id="25" name="cornerstone">
            <a:extLst>
              <a:ext uri="{FF2B5EF4-FFF2-40B4-BE49-F238E27FC236}">
                <a16:creationId xmlns:a16="http://schemas.microsoft.com/office/drawing/2014/main" id="{8AC39584-53D9-90BC-659F-F9B375141AEB}"/>
              </a:ext>
            </a:extLst>
          </p:cNvPr>
          <p:cNvSpPr>
            <a:spLocks noGrp="1" noRot="1" noMove="1" noResize="1" noEditPoints="1" noAdjustHandles="1" noChangeArrowheads="1" noChangeShapeType="1"/>
          </p:cNvSpPr>
          <p:nvPr/>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50" name="BDO logo">
            <a:extLst>
              <a:ext uri="{FF2B5EF4-FFF2-40B4-BE49-F238E27FC236}">
                <a16:creationId xmlns:a16="http://schemas.microsoft.com/office/drawing/2014/main" id="{3E96FC18-B14E-E0D2-F871-8AA32DB7B1EB}"/>
              </a:ext>
            </a:extLst>
          </p:cNvPr>
          <p:cNvGrpSpPr>
            <a:grpSpLocks noGrp="1" noUngrp="1" noRot="1" noMove="1" noResize="1"/>
          </p:cNvGrpSpPr>
          <p:nvPr/>
        </p:nvGrpSpPr>
        <p:grpSpPr>
          <a:xfrm>
            <a:off x="358818" y="356468"/>
            <a:ext cx="969952" cy="372959"/>
            <a:chOff x="359004" y="356467"/>
            <a:chExt cx="970457" cy="372959"/>
          </a:xfrm>
        </p:grpSpPr>
        <p:sp>
          <p:nvSpPr>
            <p:cNvPr id="31" name="Vrije vorm: vorm 30">
              <a:extLst>
                <a:ext uri="{FF2B5EF4-FFF2-40B4-BE49-F238E27FC236}">
                  <a16:creationId xmlns:a16="http://schemas.microsoft.com/office/drawing/2014/main" id="{4452E5C4-FF6D-0163-A6AD-0523F3B0D582}"/>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32" name="Vrije vorm: vorm 31">
              <a:extLst>
                <a:ext uri="{FF2B5EF4-FFF2-40B4-BE49-F238E27FC236}">
                  <a16:creationId xmlns:a16="http://schemas.microsoft.com/office/drawing/2014/main" id="{4CC59272-FC52-1A41-83E8-C2249C4774C8}"/>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33" name="Vrije vorm: vorm 32">
              <a:extLst>
                <a:ext uri="{FF2B5EF4-FFF2-40B4-BE49-F238E27FC236}">
                  <a16:creationId xmlns:a16="http://schemas.microsoft.com/office/drawing/2014/main" id="{08352EBF-C6A1-7147-312C-507B910E567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EE624FD-FD4A-99F5-1EFB-6565350C79B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8AF8916D-7252-B71E-C9B6-82A028D30C4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grpSp>
        <p:nvGrpSpPr>
          <p:cNvPr id="2" name="clear space" hidden="1">
            <a:extLst>
              <a:ext uri="{FF2B5EF4-FFF2-40B4-BE49-F238E27FC236}">
                <a16:creationId xmlns:a16="http://schemas.microsoft.com/office/drawing/2014/main" id="{CDB1079C-155F-EBE5-9BFE-F6BC6F080844}"/>
              </a:ext>
            </a:extLst>
          </p:cNvPr>
          <p:cNvGrpSpPr/>
          <p:nvPr userDrawn="1"/>
        </p:nvGrpSpPr>
        <p:grpSpPr>
          <a:xfrm>
            <a:off x="117915" y="128126"/>
            <a:ext cx="1440347" cy="843599"/>
            <a:chOff x="117976" y="128125"/>
            <a:chExt cx="1441097" cy="843599"/>
          </a:xfrm>
        </p:grpSpPr>
        <p:sp>
          <p:nvSpPr>
            <p:cNvPr id="3" name="Vrije vorm: vorm 19">
              <a:extLst>
                <a:ext uri="{FF2B5EF4-FFF2-40B4-BE49-F238E27FC236}">
                  <a16:creationId xmlns:a16="http://schemas.microsoft.com/office/drawing/2014/main" id="{9C7BB7FC-A3DE-A4BE-F3C9-415A159065A7}"/>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5" name="Vrije vorm: vorm 20">
              <a:extLst>
                <a:ext uri="{FF2B5EF4-FFF2-40B4-BE49-F238E27FC236}">
                  <a16:creationId xmlns:a16="http://schemas.microsoft.com/office/drawing/2014/main" id="{E5AA8B37-0B97-C4A5-B031-7DDD725B771B}"/>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6" name="Vrije vorm: vorm 21">
              <a:extLst>
                <a:ext uri="{FF2B5EF4-FFF2-40B4-BE49-F238E27FC236}">
                  <a16:creationId xmlns:a16="http://schemas.microsoft.com/office/drawing/2014/main" id="{E0A91407-4730-2B5C-C233-FD723205565F}"/>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7" name="Vrije vorm: vorm 22">
              <a:extLst>
                <a:ext uri="{FF2B5EF4-FFF2-40B4-BE49-F238E27FC236}">
                  <a16:creationId xmlns:a16="http://schemas.microsoft.com/office/drawing/2014/main" id="{9B4DA387-D48E-BF0A-A2AA-844C981B215D}"/>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9" name="Vrije vorm: vorm 23">
              <a:extLst>
                <a:ext uri="{FF2B5EF4-FFF2-40B4-BE49-F238E27FC236}">
                  <a16:creationId xmlns:a16="http://schemas.microsoft.com/office/drawing/2014/main" id="{0F8D4C5B-DFCC-C495-EDEE-499939FBDA4B}"/>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2" name="cornerstone">
            <a:extLst>
              <a:ext uri="{FF2B5EF4-FFF2-40B4-BE49-F238E27FC236}">
                <a16:creationId xmlns:a16="http://schemas.microsoft.com/office/drawing/2014/main" id="{B941B061-3FC0-DBBC-4382-98D632AFBEBE}"/>
              </a:ext>
            </a:extLst>
          </p:cNvPr>
          <p:cNvSpPr/>
          <p:nvPr userDrawn="1"/>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13" name="BDO logo">
            <a:extLst>
              <a:ext uri="{FF2B5EF4-FFF2-40B4-BE49-F238E27FC236}">
                <a16:creationId xmlns:a16="http://schemas.microsoft.com/office/drawing/2014/main" id="{09DBC550-0E31-F301-FF2C-88F78DE9C741}"/>
              </a:ext>
            </a:extLst>
          </p:cNvPr>
          <p:cNvGrpSpPr/>
          <p:nvPr userDrawn="1"/>
        </p:nvGrpSpPr>
        <p:grpSpPr>
          <a:xfrm>
            <a:off x="358818" y="356468"/>
            <a:ext cx="969952" cy="372959"/>
            <a:chOff x="359004" y="356467"/>
            <a:chExt cx="970457" cy="372959"/>
          </a:xfrm>
        </p:grpSpPr>
        <p:sp>
          <p:nvSpPr>
            <p:cNvPr id="14" name="Vrije vorm: vorm 30">
              <a:extLst>
                <a:ext uri="{FF2B5EF4-FFF2-40B4-BE49-F238E27FC236}">
                  <a16:creationId xmlns:a16="http://schemas.microsoft.com/office/drawing/2014/main" id="{D8AE7822-40F4-E807-81D8-CBFD7A51CF2C}"/>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15" name="Vrije vorm: vorm 31">
              <a:extLst>
                <a:ext uri="{FF2B5EF4-FFF2-40B4-BE49-F238E27FC236}">
                  <a16:creationId xmlns:a16="http://schemas.microsoft.com/office/drawing/2014/main" id="{B3C64743-E241-1442-934A-0D8A6C6B268F}"/>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16" name="Vrije vorm: vorm 32">
              <a:extLst>
                <a:ext uri="{FF2B5EF4-FFF2-40B4-BE49-F238E27FC236}">
                  <a16:creationId xmlns:a16="http://schemas.microsoft.com/office/drawing/2014/main" id="{CDC2DF8B-D5F9-2D19-9F63-891850669470}"/>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17" name="Vrije vorm: vorm 28">
              <a:extLst>
                <a:ext uri="{FF2B5EF4-FFF2-40B4-BE49-F238E27FC236}">
                  <a16:creationId xmlns:a16="http://schemas.microsoft.com/office/drawing/2014/main" id="{1DAB5C8F-F089-40EB-34DD-A32D163CB7A5}"/>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18" name="Vrije vorm: vorm 29">
              <a:extLst>
                <a:ext uri="{FF2B5EF4-FFF2-40B4-BE49-F238E27FC236}">
                  <a16:creationId xmlns:a16="http://schemas.microsoft.com/office/drawing/2014/main" id="{18AA40FC-6557-2320-FC0F-1F6FED17F920}"/>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325735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1 COLUMN + CORNERSTONE">
    <p:spTree>
      <p:nvGrpSpPr>
        <p:cNvPr id="1" name=""/>
        <p:cNvGrpSpPr/>
        <p:nvPr/>
      </p:nvGrpSpPr>
      <p:grpSpPr>
        <a:xfrm>
          <a:off x="0" y="0"/>
          <a:ext cx="0" cy="0"/>
          <a:chOff x="0" y="0"/>
          <a:chExt cx="0" cy="0"/>
        </a:xfrm>
      </p:grpSpPr>
      <p:sp>
        <p:nvSpPr>
          <p:cNvPr id="3" name="cornerstone">
            <a:extLst>
              <a:ext uri="{FF2B5EF4-FFF2-40B4-BE49-F238E27FC236}">
                <a16:creationId xmlns:a16="http://schemas.microsoft.com/office/drawing/2014/main" id="{AD052E10-8674-960A-3D27-05AA7CB6AFFC}"/>
              </a:ext>
            </a:extLst>
          </p:cNvPr>
          <p:cNvSpPr>
            <a:spLocks/>
          </p:cNvSpPr>
          <p:nvPr/>
        </p:nvSpPr>
        <p:spPr>
          <a:xfrm>
            <a:off x="4891000" y="1714501"/>
            <a:ext cx="7301000" cy="5143500"/>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2"/>
          </a:solidFill>
          <a:ln w="12644" cap="flat">
            <a:noFill/>
            <a:prstDash val="solid"/>
            <a:miter/>
          </a:ln>
        </p:spPr>
        <p:txBody>
          <a:bodyPr rtlCol="0" anchor="ctr"/>
          <a:lstStyle/>
          <a:p>
            <a:endParaRPr lang="nl-NL" sz="1799"/>
          </a:p>
        </p:txBody>
      </p:sp>
      <p:sp>
        <p:nvSpPr>
          <p:cNvPr id="5" name="subtitle placeholder">
            <a:extLst>
              <a:ext uri="{FF2B5EF4-FFF2-40B4-BE49-F238E27FC236}">
                <a16:creationId xmlns:a16="http://schemas.microsoft.com/office/drawing/2014/main" id="{E4802656-F033-5531-1E6D-B394EC28AC85}"/>
              </a:ext>
            </a:extLst>
          </p:cNvPr>
          <p:cNvSpPr>
            <a:spLocks noGrp="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4" name="title placeholder">
            <a:extLst>
              <a:ext uri="{FF2B5EF4-FFF2-40B4-BE49-F238E27FC236}">
                <a16:creationId xmlns:a16="http://schemas.microsoft.com/office/drawing/2014/main" id="{2A6864DB-B5A2-EF45-4A41-270AAA762A50}"/>
              </a:ext>
            </a:extLst>
          </p:cNvPr>
          <p:cNvSpPr>
            <a:spLocks noGrp="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1" name="Text Placeholder 6">
            <a:extLst>
              <a:ext uri="{FF2B5EF4-FFF2-40B4-BE49-F238E27FC236}">
                <a16:creationId xmlns:a16="http://schemas.microsoft.com/office/drawing/2014/main" id="{615839AF-59DE-4FFC-97AF-C1B50ECA9B1E}"/>
              </a:ext>
            </a:extLst>
          </p:cNvPr>
          <p:cNvSpPr>
            <a:spLocks noGrp="1"/>
          </p:cNvSpPr>
          <p:nvPr>
            <p:ph type="body" sz="quarter" idx="11"/>
          </p:nvPr>
        </p:nvSpPr>
        <p:spPr>
          <a:xfrm>
            <a:off x="495099" y="1661872"/>
            <a:ext cx="11214100" cy="447888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cornerstone">
            <a:extLst>
              <a:ext uri="{FF2B5EF4-FFF2-40B4-BE49-F238E27FC236}">
                <a16:creationId xmlns:a16="http://schemas.microsoft.com/office/drawing/2014/main" id="{CC86C3E1-D9D2-835B-F25F-0A559848FACD}"/>
              </a:ext>
            </a:extLst>
          </p:cNvPr>
          <p:cNvSpPr>
            <a:spLocks/>
          </p:cNvSpPr>
          <p:nvPr userDrawn="1"/>
        </p:nvSpPr>
        <p:spPr>
          <a:xfrm>
            <a:off x="4891000" y="1714501"/>
            <a:ext cx="7301000" cy="5143500"/>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2"/>
          </a:solidFill>
          <a:ln w="12644" cap="flat">
            <a:noFill/>
            <a:prstDash val="solid"/>
            <a:miter/>
          </a:ln>
        </p:spPr>
        <p:txBody>
          <a:bodyPr rtlCol="0" anchor="ctr"/>
          <a:lstStyle/>
          <a:p>
            <a:endParaRPr lang="nl-NL" sz="1799"/>
          </a:p>
        </p:txBody>
      </p:sp>
      <p:sp>
        <p:nvSpPr>
          <p:cNvPr id="8" name="Footer Placeholder 7">
            <a:extLst>
              <a:ext uri="{FF2B5EF4-FFF2-40B4-BE49-F238E27FC236}">
                <a16:creationId xmlns:a16="http://schemas.microsoft.com/office/drawing/2014/main" id="{409F2317-D8EC-7A57-5514-50C77C1BD8A3}"/>
              </a:ext>
            </a:extLst>
          </p:cNvPr>
          <p:cNvSpPr>
            <a:spLocks noGrp="1"/>
          </p:cNvSpPr>
          <p:nvPr>
            <p:ph type="ftr" sz="quarter" idx="12"/>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BD1C28DA-5854-8B1C-A25F-9A6D89ED6473}"/>
              </a:ext>
            </a:extLst>
          </p:cNvPr>
          <p:cNvSpPr>
            <a:spLocks noGrp="1"/>
          </p:cNvSpPr>
          <p:nvPr>
            <p:ph type="sldNum" sz="quarter" idx="13"/>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6664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Picture Placeholder 9">
            <a:extLst>
              <a:ext uri="{FF2B5EF4-FFF2-40B4-BE49-F238E27FC236}">
                <a16:creationId xmlns:a16="http://schemas.microsoft.com/office/drawing/2014/main" id="{E9343799-887B-0323-D5E3-EDA1A4786791}"/>
              </a:ext>
            </a:extLst>
          </p:cNvPr>
          <p:cNvSpPr>
            <a:spLocks noGrp="1" noChangeAspect="1"/>
          </p:cNvSpPr>
          <p:nvPr>
            <p:ph type="pic" sz="quarter" idx="18"/>
          </p:nvPr>
        </p:nvSpPr>
        <p:spPr>
          <a:xfrm>
            <a:off x="485391" y="4568749"/>
            <a:ext cx="11218730" cy="1563485"/>
          </a:xfrm>
        </p:spPr>
        <p:txBody>
          <a:bodyPr/>
          <a:lstStyle/>
          <a:p>
            <a:r>
              <a:rPr lang="en-US"/>
              <a:t>Click icon to add picture</a:t>
            </a:r>
          </a:p>
        </p:txBody>
      </p:sp>
      <p:sp>
        <p:nvSpPr>
          <p:cNvPr id="6" name="Content Placeholder 7">
            <a:extLst>
              <a:ext uri="{FF2B5EF4-FFF2-40B4-BE49-F238E27FC236}">
                <a16:creationId xmlns:a16="http://schemas.microsoft.com/office/drawing/2014/main" id="{B66A28D3-F6B8-B1E3-5642-8C553DA5CF39}"/>
              </a:ext>
            </a:extLst>
          </p:cNvPr>
          <p:cNvSpPr>
            <a:spLocks noGrp="1"/>
          </p:cNvSpPr>
          <p:nvPr>
            <p:ph sz="quarter" idx="19"/>
          </p:nvPr>
        </p:nvSpPr>
        <p:spPr>
          <a:xfrm>
            <a:off x="485391" y="1297306"/>
            <a:ext cx="11218730" cy="3169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041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picture placeholder">
            <a:extLst>
              <a:ext uri="{FF2B5EF4-FFF2-40B4-BE49-F238E27FC236}">
                <a16:creationId xmlns:a16="http://schemas.microsoft.com/office/drawing/2014/main" id="{10B4B3D2-24B8-C600-1AB4-C1A602BB88CF}"/>
              </a:ext>
            </a:extLst>
          </p:cNvPr>
          <p:cNvSpPr>
            <a:spLocks noGrp="1"/>
          </p:cNvSpPr>
          <p:nvPr>
            <p:ph type="pic" sz="quarter" idx="15" hasCustomPrompt="1"/>
          </p:nvPr>
        </p:nvSpPr>
        <p:spPr>
          <a:xfrm>
            <a:off x="4" y="1297771"/>
            <a:ext cx="12192000" cy="4826994"/>
          </a:xfrm>
          <a:prstGeom prst="rect">
            <a:avLst/>
          </a:prstGeom>
          <a:solidFill>
            <a:schemeClr val="bg2"/>
          </a:solidFill>
        </p:spPr>
        <p:txBody>
          <a:bodyPr tIns="180000" anchor="t" anchorCtr="0"/>
          <a:lstStyle>
            <a:lvl1pPr algn="ctr">
              <a:defRPr sz="619">
                <a:solidFill>
                  <a:schemeClr val="accent6"/>
                </a:solidFill>
              </a:defRPr>
            </a:lvl1pPr>
          </a:lstStyle>
          <a:p>
            <a:r>
              <a:rPr lang="en-US"/>
              <a:t>CLICK ICON TO ADD PICTURE</a:t>
            </a:r>
          </a:p>
        </p:txBody>
      </p:sp>
      <p:sp>
        <p:nvSpPr>
          <p:cNvPr id="8" name="Text Placeholder 6">
            <a:extLst>
              <a:ext uri="{FF2B5EF4-FFF2-40B4-BE49-F238E27FC236}">
                <a16:creationId xmlns:a16="http://schemas.microsoft.com/office/drawing/2014/main" id="{286B5EA2-6817-70E4-8C44-70BD85D944CC}"/>
              </a:ext>
            </a:extLst>
          </p:cNvPr>
          <p:cNvSpPr>
            <a:spLocks noGrp="1"/>
          </p:cNvSpPr>
          <p:nvPr>
            <p:ph type="body" sz="quarter" idx="16" hasCustomPrompt="1"/>
          </p:nvPr>
        </p:nvSpPr>
        <p:spPr>
          <a:xfrm>
            <a:off x="485779" y="1726044"/>
            <a:ext cx="5429250" cy="4041156"/>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11" name="Text Placeholder 6">
            <a:extLst>
              <a:ext uri="{FF2B5EF4-FFF2-40B4-BE49-F238E27FC236}">
                <a16:creationId xmlns:a16="http://schemas.microsoft.com/office/drawing/2014/main" id="{4E42B231-C38A-2C30-4806-F547C9A8B9D9}"/>
              </a:ext>
            </a:extLst>
          </p:cNvPr>
          <p:cNvSpPr>
            <a:spLocks noGrp="1"/>
          </p:cNvSpPr>
          <p:nvPr>
            <p:ph type="body" sz="quarter" idx="17" hasCustomPrompt="1"/>
          </p:nvPr>
        </p:nvSpPr>
        <p:spPr>
          <a:xfrm>
            <a:off x="6274131" y="1724483"/>
            <a:ext cx="5429250" cy="4041156"/>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244452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7" y="1289872"/>
            <a:ext cx="3439270"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8" name="Text Placeholder 5">
            <a:extLst>
              <a:ext uri="{FF2B5EF4-FFF2-40B4-BE49-F238E27FC236}">
                <a16:creationId xmlns:a16="http://schemas.microsoft.com/office/drawing/2014/main" id="{87F42852-6C52-84A8-DAFD-47C5AB15ECD2}"/>
              </a:ext>
            </a:extLst>
          </p:cNvPr>
          <p:cNvSpPr>
            <a:spLocks noGrp="1"/>
          </p:cNvSpPr>
          <p:nvPr>
            <p:ph type="body" sz="quarter" idx="13" hasCustomPrompt="1"/>
          </p:nvPr>
        </p:nvSpPr>
        <p:spPr>
          <a:xfrm>
            <a:off x="4373437" y="1289872"/>
            <a:ext cx="3439270"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11" name="Text Placeholder 5">
            <a:extLst>
              <a:ext uri="{FF2B5EF4-FFF2-40B4-BE49-F238E27FC236}">
                <a16:creationId xmlns:a16="http://schemas.microsoft.com/office/drawing/2014/main" id="{66665BAA-D15F-AB73-8E10-DA559E018C68}"/>
              </a:ext>
            </a:extLst>
          </p:cNvPr>
          <p:cNvSpPr>
            <a:spLocks noGrp="1"/>
          </p:cNvSpPr>
          <p:nvPr>
            <p:ph type="body" sz="quarter" idx="14" hasCustomPrompt="1"/>
          </p:nvPr>
        </p:nvSpPr>
        <p:spPr>
          <a:xfrm>
            <a:off x="8254201" y="1289872"/>
            <a:ext cx="3439270"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34541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63D9-646D-32B7-4F4B-7A41B377BD4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671671B6-8F6F-3F88-102B-A307C714B813}"/>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F3C6D675-1A4A-6F12-21C4-8275FB833A58}"/>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5" name="subtitle placeholder">
            <a:extLst>
              <a:ext uri="{FF2B5EF4-FFF2-40B4-BE49-F238E27FC236}">
                <a16:creationId xmlns:a16="http://schemas.microsoft.com/office/drawing/2014/main" id="{5020CCF7-C2C3-035E-0FBD-A572DDE71F0B}"/>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Picture Placeholder 6">
            <a:extLst>
              <a:ext uri="{FF2B5EF4-FFF2-40B4-BE49-F238E27FC236}">
                <a16:creationId xmlns:a16="http://schemas.microsoft.com/office/drawing/2014/main" id="{34E4CDBB-1DBA-DEF1-61E9-1F5489930713}"/>
              </a:ext>
            </a:extLst>
          </p:cNvPr>
          <p:cNvSpPr>
            <a:spLocks noGrp="1"/>
          </p:cNvSpPr>
          <p:nvPr>
            <p:ph type="pic" sz="quarter" idx="12"/>
          </p:nvPr>
        </p:nvSpPr>
        <p:spPr>
          <a:xfrm>
            <a:off x="495348" y="1289872"/>
            <a:ext cx="11208773" cy="4837562"/>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256236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4"/>
            <a:ext cx="5429250" cy="4829662"/>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Picture Placeholder 6">
            <a:extLst>
              <a:ext uri="{FF2B5EF4-FFF2-40B4-BE49-F238E27FC236}">
                <a16:creationId xmlns:a16="http://schemas.microsoft.com/office/drawing/2014/main" id="{67492107-5694-3319-BD26-A1FA7652AF8A}"/>
              </a:ext>
            </a:extLst>
          </p:cNvPr>
          <p:cNvSpPr>
            <a:spLocks noGrp="1"/>
          </p:cNvSpPr>
          <p:nvPr>
            <p:ph type="pic" sz="quarter" idx="13"/>
          </p:nvPr>
        </p:nvSpPr>
        <p:spPr>
          <a:xfrm>
            <a:off x="6264915" y="1297773"/>
            <a:ext cx="5429250" cy="4829662"/>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2008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7" y="1297771"/>
            <a:ext cx="3439270" cy="4829663"/>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Picture Placeholder 6">
            <a:extLst>
              <a:ext uri="{FF2B5EF4-FFF2-40B4-BE49-F238E27FC236}">
                <a16:creationId xmlns:a16="http://schemas.microsoft.com/office/drawing/2014/main" id="{E1940023-2D6F-90AB-6C25-39F16FBC5869}"/>
              </a:ext>
            </a:extLst>
          </p:cNvPr>
          <p:cNvSpPr>
            <a:spLocks noGrp="1"/>
          </p:cNvSpPr>
          <p:nvPr>
            <p:ph type="pic" sz="quarter" idx="13"/>
          </p:nvPr>
        </p:nvSpPr>
        <p:spPr>
          <a:xfrm>
            <a:off x="4264540" y="1297771"/>
            <a:ext cx="7429626" cy="4829663"/>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30742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6" y="1289874"/>
            <a:ext cx="7359117" cy="4837563"/>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Picture Placeholder 6">
            <a:extLst>
              <a:ext uri="{FF2B5EF4-FFF2-40B4-BE49-F238E27FC236}">
                <a16:creationId xmlns:a16="http://schemas.microsoft.com/office/drawing/2014/main" id="{E1940023-2D6F-90AB-6C25-39F16FBC5869}"/>
              </a:ext>
            </a:extLst>
          </p:cNvPr>
          <p:cNvSpPr>
            <a:spLocks noGrp="1"/>
          </p:cNvSpPr>
          <p:nvPr>
            <p:ph type="pic" sz="quarter" idx="13"/>
          </p:nvPr>
        </p:nvSpPr>
        <p:spPr>
          <a:xfrm>
            <a:off x="8124682" y="1289874"/>
            <a:ext cx="3569481" cy="4837563"/>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35676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63D9-646D-32B7-4F4B-7A41B377BD4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671671B6-8F6F-3F88-102B-A307C714B813}"/>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F3C6D675-1A4A-6F12-21C4-8275FB833A58}"/>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5" name="subtitle placeholder">
            <a:extLst>
              <a:ext uri="{FF2B5EF4-FFF2-40B4-BE49-F238E27FC236}">
                <a16:creationId xmlns:a16="http://schemas.microsoft.com/office/drawing/2014/main" id="{5020CCF7-C2C3-035E-0FBD-A572DDE71F0B}"/>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Table Placeholder 9">
            <a:extLst>
              <a:ext uri="{FF2B5EF4-FFF2-40B4-BE49-F238E27FC236}">
                <a16:creationId xmlns:a16="http://schemas.microsoft.com/office/drawing/2014/main" id="{3914B7B7-8D65-6873-9F47-82BEAABFFA1E}"/>
              </a:ext>
            </a:extLst>
          </p:cNvPr>
          <p:cNvSpPr>
            <a:spLocks noGrp="1"/>
          </p:cNvSpPr>
          <p:nvPr>
            <p:ph type="tbl" sz="quarter" idx="13"/>
          </p:nvPr>
        </p:nvSpPr>
        <p:spPr>
          <a:xfrm>
            <a:off x="485394" y="1289872"/>
            <a:ext cx="11221220" cy="4837562"/>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613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2"/>
            <a:ext cx="5429250" cy="4829663"/>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Table Placeholder 7">
            <a:extLst>
              <a:ext uri="{FF2B5EF4-FFF2-40B4-BE49-F238E27FC236}">
                <a16:creationId xmlns:a16="http://schemas.microsoft.com/office/drawing/2014/main" id="{C6FA2026-FEE7-564A-228B-94BC172ED6A4}"/>
              </a:ext>
            </a:extLst>
          </p:cNvPr>
          <p:cNvSpPr>
            <a:spLocks noGrp="1"/>
          </p:cNvSpPr>
          <p:nvPr>
            <p:ph type="tbl" sz="quarter" idx="17"/>
          </p:nvPr>
        </p:nvSpPr>
        <p:spPr>
          <a:xfrm>
            <a:off x="6322518" y="1297461"/>
            <a:ext cx="5384096" cy="4830123"/>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13301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7" y="1290161"/>
            <a:ext cx="3439270" cy="4837275"/>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8" name="Table Placeholder 7">
            <a:extLst>
              <a:ext uri="{FF2B5EF4-FFF2-40B4-BE49-F238E27FC236}">
                <a16:creationId xmlns:a16="http://schemas.microsoft.com/office/drawing/2014/main" id="{E44A9FBA-F012-4742-3476-AC6E258C8A84}"/>
              </a:ext>
            </a:extLst>
          </p:cNvPr>
          <p:cNvSpPr>
            <a:spLocks noGrp="1"/>
          </p:cNvSpPr>
          <p:nvPr>
            <p:ph type="tbl" sz="quarter" idx="13"/>
          </p:nvPr>
        </p:nvSpPr>
        <p:spPr>
          <a:xfrm>
            <a:off x="4301303" y="1289875"/>
            <a:ext cx="7392862" cy="4837660"/>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17646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5" name="subtitle placeholder">
            <a:extLst>
              <a:ext uri="{FF2B5EF4-FFF2-40B4-BE49-F238E27FC236}">
                <a16:creationId xmlns:a16="http://schemas.microsoft.com/office/drawing/2014/main" id="{0B0553AC-C0FF-FF2D-3F24-D2C3ACDFAD35}"/>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6" name="title placeholder">
            <a:extLst>
              <a:ext uri="{FF2B5EF4-FFF2-40B4-BE49-F238E27FC236}">
                <a16:creationId xmlns:a16="http://schemas.microsoft.com/office/drawing/2014/main" id="{7538D6D3-A67A-C286-7409-8424396DEEB4}"/>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7" name="Text Placeholder 6">
            <a:extLst>
              <a:ext uri="{FF2B5EF4-FFF2-40B4-BE49-F238E27FC236}">
                <a16:creationId xmlns:a16="http://schemas.microsoft.com/office/drawing/2014/main" id="{4A8771F4-56EA-4EEB-BBC0-7821384F3860}"/>
              </a:ext>
            </a:extLst>
          </p:cNvPr>
          <p:cNvSpPr>
            <a:spLocks noGrp="1"/>
          </p:cNvSpPr>
          <p:nvPr>
            <p:ph type="body" sz="quarter" idx="12"/>
          </p:nvPr>
        </p:nvSpPr>
        <p:spPr>
          <a:xfrm>
            <a:off x="485775" y="1714501"/>
            <a:ext cx="5429250"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2" name="Text Placeholder 6">
            <a:extLst>
              <a:ext uri="{FF2B5EF4-FFF2-40B4-BE49-F238E27FC236}">
                <a16:creationId xmlns:a16="http://schemas.microsoft.com/office/drawing/2014/main" id="{DAED8F8F-2739-4B8C-A1E6-5E2035B77F28}"/>
              </a:ext>
            </a:extLst>
          </p:cNvPr>
          <p:cNvSpPr>
            <a:spLocks noGrp="1"/>
          </p:cNvSpPr>
          <p:nvPr>
            <p:ph type="body" sz="quarter" idx="13"/>
          </p:nvPr>
        </p:nvSpPr>
        <p:spPr>
          <a:xfrm>
            <a:off x="6271309" y="1714501"/>
            <a:ext cx="5429250"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Footer Placeholder 3">
            <a:extLst>
              <a:ext uri="{FF2B5EF4-FFF2-40B4-BE49-F238E27FC236}">
                <a16:creationId xmlns:a16="http://schemas.microsoft.com/office/drawing/2014/main" id="{A97639F1-A30F-ED45-CEF4-AEE62D3D9A06}"/>
              </a:ext>
            </a:extLst>
          </p:cNvPr>
          <p:cNvSpPr>
            <a:spLocks noGrp="1"/>
          </p:cNvSpPr>
          <p:nvPr>
            <p:ph type="ftr" sz="quarter" idx="14"/>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97F86D21-5D7E-7AFA-F24D-740BBC43DF59}"/>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3915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727" userDrawn="1">
          <p15:clr>
            <a:srgbClr val="FBAE40"/>
          </p15:clr>
        </p15:guide>
        <p15:guide id="4" pos="3954"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6" y="1290161"/>
            <a:ext cx="7359117" cy="4837275"/>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8" name="Table Placeholder 7">
            <a:extLst>
              <a:ext uri="{FF2B5EF4-FFF2-40B4-BE49-F238E27FC236}">
                <a16:creationId xmlns:a16="http://schemas.microsoft.com/office/drawing/2014/main" id="{9C2DD148-9A44-ECAF-5569-D8FE77048E08}"/>
              </a:ext>
            </a:extLst>
          </p:cNvPr>
          <p:cNvSpPr>
            <a:spLocks noGrp="1"/>
          </p:cNvSpPr>
          <p:nvPr>
            <p:ph type="tbl" sz="quarter" idx="13"/>
          </p:nvPr>
        </p:nvSpPr>
        <p:spPr>
          <a:xfrm>
            <a:off x="8142109" y="1289875"/>
            <a:ext cx="3564504" cy="4837660"/>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17048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63D9-646D-32B7-4F4B-7A41B377BD4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671671B6-8F6F-3F88-102B-A307C714B813}"/>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F3C6D675-1A4A-6F12-21C4-8275FB833A58}"/>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5" name="subtitle placeholder">
            <a:extLst>
              <a:ext uri="{FF2B5EF4-FFF2-40B4-BE49-F238E27FC236}">
                <a16:creationId xmlns:a16="http://schemas.microsoft.com/office/drawing/2014/main" id="{5020CCF7-C2C3-035E-0FBD-A572DDE71F0B}"/>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Chart Placeholder 6">
            <a:extLst>
              <a:ext uri="{FF2B5EF4-FFF2-40B4-BE49-F238E27FC236}">
                <a16:creationId xmlns:a16="http://schemas.microsoft.com/office/drawing/2014/main" id="{03FB7C62-D9FF-016D-FFDB-722F4EFB969D}"/>
              </a:ext>
            </a:extLst>
          </p:cNvPr>
          <p:cNvSpPr>
            <a:spLocks noGrp="1"/>
          </p:cNvSpPr>
          <p:nvPr>
            <p:ph type="chart" sz="quarter" idx="14"/>
          </p:nvPr>
        </p:nvSpPr>
        <p:spPr>
          <a:xfrm>
            <a:off x="484700" y="1283911"/>
            <a:ext cx="11208773" cy="4843523"/>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153255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2"/>
            <a:ext cx="5429250" cy="4829663"/>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Chart Placeholder 6">
            <a:extLst>
              <a:ext uri="{FF2B5EF4-FFF2-40B4-BE49-F238E27FC236}">
                <a16:creationId xmlns:a16="http://schemas.microsoft.com/office/drawing/2014/main" id="{7837F49D-4AA2-4123-0E4F-5BE7B063EF71}"/>
              </a:ext>
            </a:extLst>
          </p:cNvPr>
          <p:cNvSpPr>
            <a:spLocks noGrp="1"/>
          </p:cNvSpPr>
          <p:nvPr>
            <p:ph type="chart" sz="quarter" idx="14"/>
          </p:nvPr>
        </p:nvSpPr>
        <p:spPr>
          <a:xfrm>
            <a:off x="6304138" y="1297294"/>
            <a:ext cx="5370956" cy="4830123"/>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21584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7" y="1289872"/>
            <a:ext cx="3439270"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Chart Placeholder 6">
            <a:extLst>
              <a:ext uri="{FF2B5EF4-FFF2-40B4-BE49-F238E27FC236}">
                <a16:creationId xmlns:a16="http://schemas.microsoft.com/office/drawing/2014/main" id="{6047C7E0-8403-B46E-E83A-D7C18FE11B1A}"/>
              </a:ext>
            </a:extLst>
          </p:cNvPr>
          <p:cNvSpPr>
            <a:spLocks noGrp="1"/>
          </p:cNvSpPr>
          <p:nvPr>
            <p:ph type="chart" sz="quarter" idx="14"/>
          </p:nvPr>
        </p:nvSpPr>
        <p:spPr>
          <a:xfrm>
            <a:off x="4313744" y="1289872"/>
            <a:ext cx="7392862" cy="4837562"/>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131119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6" y="1290256"/>
            <a:ext cx="7359117" cy="4837180"/>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Chart Placeholder 6">
            <a:extLst>
              <a:ext uri="{FF2B5EF4-FFF2-40B4-BE49-F238E27FC236}">
                <a16:creationId xmlns:a16="http://schemas.microsoft.com/office/drawing/2014/main" id="{AF6D24EA-5D3E-9C05-18FC-E742277E25EC}"/>
              </a:ext>
            </a:extLst>
          </p:cNvPr>
          <p:cNvSpPr>
            <a:spLocks noGrp="1"/>
          </p:cNvSpPr>
          <p:nvPr>
            <p:ph type="chart" sz="quarter" idx="14"/>
          </p:nvPr>
        </p:nvSpPr>
        <p:spPr>
          <a:xfrm>
            <a:off x="8155240" y="1289872"/>
            <a:ext cx="3551364" cy="4837566"/>
          </a:xfrm>
          <a:prstGeom prst="rect">
            <a:avLst/>
          </a:prstGeom>
          <a:solidFill>
            <a:schemeClr val="bg2"/>
          </a:solidFill>
        </p:spPr>
        <p:txBody>
          <a:bodyPr/>
          <a:lstStyle/>
          <a:p>
            <a:endParaRPr lang="en-CA"/>
          </a:p>
        </p:txBody>
      </p:sp>
    </p:spTree>
    <p:extLst>
      <p:ext uri="{BB962C8B-B14F-4D97-AF65-F5344CB8AC3E}">
        <p14:creationId xmlns:p14="http://schemas.microsoft.com/office/powerpoint/2010/main" val="374084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2" y="550804"/>
            <a:ext cx="7359117"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11615"/>
            <a:ext cx="6341872"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6" y="1289872"/>
            <a:ext cx="7359117"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845458"/>
            <a:ext cx="7359117"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Picture Placeholder 6">
            <a:extLst>
              <a:ext uri="{FF2B5EF4-FFF2-40B4-BE49-F238E27FC236}">
                <a16:creationId xmlns:a16="http://schemas.microsoft.com/office/drawing/2014/main" id="{E1940023-2D6F-90AB-6C25-39F16FBC5869}"/>
              </a:ext>
            </a:extLst>
          </p:cNvPr>
          <p:cNvSpPr>
            <a:spLocks noGrp="1"/>
          </p:cNvSpPr>
          <p:nvPr>
            <p:ph type="pic" sz="quarter" idx="13"/>
          </p:nvPr>
        </p:nvSpPr>
        <p:spPr>
          <a:xfrm>
            <a:off x="8160167" y="2"/>
            <a:ext cx="4031836" cy="6858000"/>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41497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4" y="550804"/>
            <a:ext cx="5431219"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1" y="6611615"/>
            <a:ext cx="4413972"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6" y="1289872"/>
            <a:ext cx="5431219"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543121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Picture Placeholder 6">
            <a:extLst>
              <a:ext uri="{FF2B5EF4-FFF2-40B4-BE49-F238E27FC236}">
                <a16:creationId xmlns:a16="http://schemas.microsoft.com/office/drawing/2014/main" id="{E1940023-2D6F-90AB-6C25-39F16FBC5869}"/>
              </a:ext>
            </a:extLst>
          </p:cNvPr>
          <p:cNvSpPr>
            <a:spLocks noGrp="1"/>
          </p:cNvSpPr>
          <p:nvPr>
            <p:ph type="pic" sz="quarter" idx="13"/>
          </p:nvPr>
        </p:nvSpPr>
        <p:spPr>
          <a:xfrm>
            <a:off x="6275262" y="2"/>
            <a:ext cx="5916739" cy="6858000"/>
          </a:xfrm>
          <a:prstGeom prst="rect">
            <a:avLst/>
          </a:prstGeom>
          <a:solidFill>
            <a:schemeClr val="bg2"/>
          </a:solidFill>
        </p:spPr>
        <p:txBody>
          <a:bodyPr/>
          <a:lstStyle>
            <a:lvl1pPr algn="ctr">
              <a:defRPr/>
            </a:lvl1pPr>
          </a:lstStyle>
          <a:p>
            <a:endParaRPr lang="en-CA"/>
          </a:p>
        </p:txBody>
      </p:sp>
    </p:spTree>
    <p:extLst>
      <p:ext uri="{BB962C8B-B14F-4D97-AF65-F5344CB8AC3E}">
        <p14:creationId xmlns:p14="http://schemas.microsoft.com/office/powerpoint/2010/main" val="222973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2" y="550804"/>
            <a:ext cx="7359117"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11615"/>
            <a:ext cx="6341872"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502667" y="1291783"/>
            <a:ext cx="7359117" cy="4835653"/>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845458"/>
            <a:ext cx="7359117"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pic>
        <p:nvPicPr>
          <p:cNvPr id="8" name="Graphic 7">
            <a:extLst>
              <a:ext uri="{FF2B5EF4-FFF2-40B4-BE49-F238E27FC236}">
                <a16:creationId xmlns:a16="http://schemas.microsoft.com/office/drawing/2014/main" id="{19595128-9CC9-CE93-33FA-0194007A92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8617" y="-8004"/>
            <a:ext cx="4053384" cy="6879704"/>
          </a:xfrm>
          <a:prstGeom prst="rect">
            <a:avLst/>
          </a:prstGeom>
        </p:spPr>
      </p:pic>
      <p:sp>
        <p:nvSpPr>
          <p:cNvPr id="11" name="Text Placeholder 3">
            <a:extLst>
              <a:ext uri="{FF2B5EF4-FFF2-40B4-BE49-F238E27FC236}">
                <a16:creationId xmlns:a16="http://schemas.microsoft.com/office/drawing/2014/main" id="{E374A277-E8F8-0DCE-335C-4D3E6C3D6FB4}"/>
              </a:ext>
            </a:extLst>
          </p:cNvPr>
          <p:cNvSpPr>
            <a:spLocks noGrp="1"/>
          </p:cNvSpPr>
          <p:nvPr>
            <p:ph type="body" sz="quarter" idx="14"/>
          </p:nvPr>
        </p:nvSpPr>
        <p:spPr>
          <a:xfrm>
            <a:off x="8542615" y="2276827"/>
            <a:ext cx="3161510" cy="245744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305258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2" y="550804"/>
            <a:ext cx="7359117"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11615"/>
            <a:ext cx="6341872"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2" y="1289872"/>
            <a:ext cx="7359117"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845458"/>
            <a:ext cx="7359117"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Freeform: Shape 6">
            <a:extLst>
              <a:ext uri="{FF2B5EF4-FFF2-40B4-BE49-F238E27FC236}">
                <a16:creationId xmlns:a16="http://schemas.microsoft.com/office/drawing/2014/main" id="{9ADE4641-A980-EB72-E493-081B7DCF67B8}"/>
              </a:ext>
            </a:extLst>
          </p:cNvPr>
          <p:cNvSpPr/>
          <p:nvPr/>
        </p:nvSpPr>
        <p:spPr>
          <a:xfrm>
            <a:off x="8138618" y="-8003"/>
            <a:ext cx="4062212" cy="6879007"/>
          </a:xfrm>
          <a:custGeom>
            <a:avLst/>
            <a:gdLst>
              <a:gd name="connsiteX0" fmla="*/ 0 w 2590718"/>
              <a:gd name="connsiteY0" fmla="*/ 0 h 10074880"/>
              <a:gd name="connsiteX1" fmla="*/ 2590719 w 2590718"/>
              <a:gd name="connsiteY1" fmla="*/ 0 h 10074880"/>
              <a:gd name="connsiteX2" fmla="*/ 2590719 w 2590718"/>
              <a:gd name="connsiteY2" fmla="*/ 10074881 h 10074880"/>
              <a:gd name="connsiteX3" fmla="*/ 0 w 2590718"/>
              <a:gd name="connsiteY3" fmla="*/ 10074881 h 10074880"/>
              <a:gd name="connsiteX4" fmla="*/ 0 w 2590718"/>
              <a:gd name="connsiteY4" fmla="*/ 0 h 10074880"/>
              <a:gd name="connsiteX5" fmla="*/ 0 w 2590718"/>
              <a:gd name="connsiteY5" fmla="*/ 0 h 100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10074880">
                <a:moveTo>
                  <a:pt x="0" y="0"/>
                </a:moveTo>
                <a:lnTo>
                  <a:pt x="2590719" y="0"/>
                </a:lnTo>
                <a:lnTo>
                  <a:pt x="2590719" y="10074881"/>
                </a:lnTo>
                <a:lnTo>
                  <a:pt x="0" y="10074881"/>
                </a:lnTo>
                <a:lnTo>
                  <a:pt x="0" y="0"/>
                </a:lnTo>
                <a:lnTo>
                  <a:pt x="0" y="0"/>
                </a:lnTo>
                <a:close/>
              </a:path>
            </a:pathLst>
          </a:custGeom>
          <a:solidFill>
            <a:schemeClr val="tx1"/>
          </a:solidFill>
          <a:ln w="0" cap="flat">
            <a:noFill/>
            <a:prstDash val="solid"/>
            <a:miter/>
          </a:ln>
        </p:spPr>
        <p:txBody>
          <a:bodyPr rtlCol="0" anchor="ctr"/>
          <a:lstStyle/>
          <a:p>
            <a:endParaRPr lang="en-CA" sz="2184"/>
          </a:p>
        </p:txBody>
      </p:sp>
      <p:sp>
        <p:nvSpPr>
          <p:cNvPr id="12" name="Freeform: Shape 11">
            <a:extLst>
              <a:ext uri="{FF2B5EF4-FFF2-40B4-BE49-F238E27FC236}">
                <a16:creationId xmlns:a16="http://schemas.microsoft.com/office/drawing/2014/main" id="{54844937-1467-D3D1-2315-CAB48C5CC1A6}"/>
              </a:ext>
            </a:extLst>
          </p:cNvPr>
          <p:cNvSpPr/>
          <p:nvPr/>
        </p:nvSpPr>
        <p:spPr>
          <a:xfrm>
            <a:off x="8138618" y="1453522"/>
            <a:ext cx="4062212" cy="5417484"/>
          </a:xfrm>
          <a:custGeom>
            <a:avLst/>
            <a:gdLst>
              <a:gd name="connsiteX0" fmla="*/ 0 w 2590718"/>
              <a:gd name="connsiteY0" fmla="*/ 3689614 h 7934357"/>
              <a:gd name="connsiteX1" fmla="*/ 0 w 2590718"/>
              <a:gd name="connsiteY1" fmla="*/ 7934357 h 7934357"/>
              <a:gd name="connsiteX2" fmla="*/ 2590719 w 2590718"/>
              <a:gd name="connsiteY2" fmla="*/ 7934357 h 7934357"/>
              <a:gd name="connsiteX3" fmla="*/ 2590719 w 2590718"/>
              <a:gd name="connsiteY3" fmla="*/ 3689614 h 7934357"/>
              <a:gd name="connsiteX4" fmla="*/ 2590719 w 2590718"/>
              <a:gd name="connsiteY4" fmla="*/ 0 h 7934357"/>
              <a:gd name="connsiteX5" fmla="*/ 0 w 2590718"/>
              <a:gd name="connsiteY5" fmla="*/ 3689614 h 7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7934357">
                <a:moveTo>
                  <a:pt x="0" y="3689614"/>
                </a:moveTo>
                <a:lnTo>
                  <a:pt x="0" y="7934357"/>
                </a:lnTo>
                <a:lnTo>
                  <a:pt x="2590719" y="7934357"/>
                </a:lnTo>
                <a:lnTo>
                  <a:pt x="2590719" y="3689614"/>
                </a:lnTo>
                <a:lnTo>
                  <a:pt x="2590719" y="0"/>
                </a:lnTo>
                <a:lnTo>
                  <a:pt x="0" y="3689614"/>
                </a:lnTo>
                <a:close/>
              </a:path>
            </a:pathLst>
          </a:custGeom>
          <a:solidFill>
            <a:schemeClr val="tx2"/>
          </a:solidFill>
          <a:ln w="0" cap="flat">
            <a:noFill/>
            <a:prstDash val="solid"/>
            <a:miter/>
          </a:ln>
        </p:spPr>
        <p:txBody>
          <a:bodyPr rtlCol="0" anchor="ctr"/>
          <a:lstStyle/>
          <a:p>
            <a:endParaRPr lang="en-CA" sz="2184"/>
          </a:p>
        </p:txBody>
      </p:sp>
      <p:sp>
        <p:nvSpPr>
          <p:cNvPr id="11" name="Text Placeholder 3">
            <a:extLst>
              <a:ext uri="{FF2B5EF4-FFF2-40B4-BE49-F238E27FC236}">
                <a16:creationId xmlns:a16="http://schemas.microsoft.com/office/drawing/2014/main" id="{E374A277-E8F8-0DCE-335C-4D3E6C3D6FB4}"/>
              </a:ext>
            </a:extLst>
          </p:cNvPr>
          <p:cNvSpPr>
            <a:spLocks noGrp="1"/>
          </p:cNvSpPr>
          <p:nvPr>
            <p:ph type="body" sz="quarter" idx="14"/>
          </p:nvPr>
        </p:nvSpPr>
        <p:spPr>
          <a:xfrm>
            <a:off x="8542613" y="2276827"/>
            <a:ext cx="3163997" cy="245744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416060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2" y="550804"/>
            <a:ext cx="7359117"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11615"/>
            <a:ext cx="6341872"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2" y="1289872"/>
            <a:ext cx="7359117"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845458"/>
            <a:ext cx="7359117"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Freeform: Shape 6">
            <a:extLst>
              <a:ext uri="{FF2B5EF4-FFF2-40B4-BE49-F238E27FC236}">
                <a16:creationId xmlns:a16="http://schemas.microsoft.com/office/drawing/2014/main" id="{BCBEB17A-702D-A941-CFD5-85A4236B4CB8}"/>
              </a:ext>
            </a:extLst>
          </p:cNvPr>
          <p:cNvSpPr/>
          <p:nvPr/>
        </p:nvSpPr>
        <p:spPr>
          <a:xfrm>
            <a:off x="8138618" y="-8003"/>
            <a:ext cx="4062212" cy="6879007"/>
          </a:xfrm>
          <a:custGeom>
            <a:avLst/>
            <a:gdLst>
              <a:gd name="connsiteX0" fmla="*/ 0 w 2590718"/>
              <a:gd name="connsiteY0" fmla="*/ 0 h 10074880"/>
              <a:gd name="connsiteX1" fmla="*/ 2590719 w 2590718"/>
              <a:gd name="connsiteY1" fmla="*/ 0 h 10074880"/>
              <a:gd name="connsiteX2" fmla="*/ 2590719 w 2590718"/>
              <a:gd name="connsiteY2" fmla="*/ 10074881 h 10074880"/>
              <a:gd name="connsiteX3" fmla="*/ 0 w 2590718"/>
              <a:gd name="connsiteY3" fmla="*/ 10074881 h 10074880"/>
              <a:gd name="connsiteX4" fmla="*/ 0 w 2590718"/>
              <a:gd name="connsiteY4" fmla="*/ 0 h 10074880"/>
              <a:gd name="connsiteX5" fmla="*/ 0 w 2590718"/>
              <a:gd name="connsiteY5" fmla="*/ 0 h 100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10074880">
                <a:moveTo>
                  <a:pt x="0" y="0"/>
                </a:moveTo>
                <a:lnTo>
                  <a:pt x="2590719" y="0"/>
                </a:lnTo>
                <a:lnTo>
                  <a:pt x="2590719" y="10074881"/>
                </a:lnTo>
                <a:lnTo>
                  <a:pt x="0" y="10074881"/>
                </a:lnTo>
                <a:lnTo>
                  <a:pt x="0" y="0"/>
                </a:lnTo>
                <a:lnTo>
                  <a:pt x="0" y="0"/>
                </a:lnTo>
                <a:close/>
              </a:path>
            </a:pathLst>
          </a:custGeom>
          <a:solidFill>
            <a:schemeClr val="accent4"/>
          </a:solidFill>
          <a:ln w="0" cap="flat">
            <a:noFill/>
            <a:prstDash val="solid"/>
            <a:miter/>
          </a:ln>
        </p:spPr>
        <p:txBody>
          <a:bodyPr rtlCol="0" anchor="ctr"/>
          <a:lstStyle/>
          <a:p>
            <a:endParaRPr lang="en-CA" sz="2184"/>
          </a:p>
        </p:txBody>
      </p:sp>
      <p:sp>
        <p:nvSpPr>
          <p:cNvPr id="12" name="Freeform: Shape 11">
            <a:extLst>
              <a:ext uri="{FF2B5EF4-FFF2-40B4-BE49-F238E27FC236}">
                <a16:creationId xmlns:a16="http://schemas.microsoft.com/office/drawing/2014/main" id="{26781DC3-FCC5-08BC-E4C9-00EF1A5FAC87}"/>
              </a:ext>
            </a:extLst>
          </p:cNvPr>
          <p:cNvSpPr/>
          <p:nvPr/>
        </p:nvSpPr>
        <p:spPr>
          <a:xfrm>
            <a:off x="8138618" y="1453522"/>
            <a:ext cx="4062212" cy="5417484"/>
          </a:xfrm>
          <a:custGeom>
            <a:avLst/>
            <a:gdLst>
              <a:gd name="connsiteX0" fmla="*/ 0 w 2590718"/>
              <a:gd name="connsiteY0" fmla="*/ 3689614 h 7934357"/>
              <a:gd name="connsiteX1" fmla="*/ 0 w 2590718"/>
              <a:gd name="connsiteY1" fmla="*/ 7934357 h 7934357"/>
              <a:gd name="connsiteX2" fmla="*/ 2590719 w 2590718"/>
              <a:gd name="connsiteY2" fmla="*/ 7934357 h 7934357"/>
              <a:gd name="connsiteX3" fmla="*/ 2590719 w 2590718"/>
              <a:gd name="connsiteY3" fmla="*/ 3689614 h 7934357"/>
              <a:gd name="connsiteX4" fmla="*/ 2590719 w 2590718"/>
              <a:gd name="connsiteY4" fmla="*/ 0 h 7934357"/>
              <a:gd name="connsiteX5" fmla="*/ 0 w 2590718"/>
              <a:gd name="connsiteY5" fmla="*/ 3689614 h 7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7934357">
                <a:moveTo>
                  <a:pt x="0" y="3689614"/>
                </a:moveTo>
                <a:lnTo>
                  <a:pt x="0" y="7934357"/>
                </a:lnTo>
                <a:lnTo>
                  <a:pt x="2590719" y="7934357"/>
                </a:lnTo>
                <a:lnTo>
                  <a:pt x="2590719" y="3689614"/>
                </a:lnTo>
                <a:lnTo>
                  <a:pt x="2590719" y="0"/>
                </a:lnTo>
                <a:lnTo>
                  <a:pt x="0" y="3689614"/>
                </a:lnTo>
                <a:close/>
              </a:path>
            </a:pathLst>
          </a:custGeom>
          <a:solidFill>
            <a:schemeClr val="bg2"/>
          </a:solidFill>
          <a:ln w="0" cap="flat">
            <a:noFill/>
            <a:prstDash val="solid"/>
            <a:miter/>
          </a:ln>
        </p:spPr>
        <p:txBody>
          <a:bodyPr rtlCol="0" anchor="ctr"/>
          <a:lstStyle/>
          <a:p>
            <a:endParaRPr lang="en-CA" sz="2184"/>
          </a:p>
        </p:txBody>
      </p:sp>
      <p:sp>
        <p:nvSpPr>
          <p:cNvPr id="11" name="Text Placeholder 3">
            <a:extLst>
              <a:ext uri="{FF2B5EF4-FFF2-40B4-BE49-F238E27FC236}">
                <a16:creationId xmlns:a16="http://schemas.microsoft.com/office/drawing/2014/main" id="{E374A277-E8F8-0DCE-335C-4D3E6C3D6FB4}"/>
              </a:ext>
            </a:extLst>
          </p:cNvPr>
          <p:cNvSpPr>
            <a:spLocks noGrp="1"/>
          </p:cNvSpPr>
          <p:nvPr>
            <p:ph type="body" sz="quarter" idx="14"/>
          </p:nvPr>
        </p:nvSpPr>
        <p:spPr>
          <a:xfrm>
            <a:off x="8542614" y="2276827"/>
            <a:ext cx="3163999" cy="245744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Tree>
    <p:extLst>
      <p:ext uri="{BB962C8B-B14F-4D97-AF65-F5344CB8AC3E}">
        <p14:creationId xmlns:p14="http://schemas.microsoft.com/office/powerpoint/2010/main" val="16716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2 COLUMNS + BACKGROUND">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56C05228-2070-17DB-CBBC-29DEEEC5427D}"/>
              </a:ext>
            </a:extLst>
          </p:cNvPr>
          <p:cNvSpPr>
            <a:spLocks noGrp="1" noRot="1" noMove="1" noResize="1" noEditPoints="1" noAdjustHandles="1" noChangeArrowheads="1" noChangeShapeType="1"/>
          </p:cNvSpPr>
          <p:nvPr>
            <p:ph type="pic" sz="quarter" idx="15" hasCustomPrompt="1"/>
          </p:nvPr>
        </p:nvSpPr>
        <p:spPr>
          <a:xfrm>
            <a:off x="1" y="1712913"/>
            <a:ext cx="12192000" cy="4411852"/>
          </a:xfrm>
          <a:solidFill>
            <a:schemeClr val="bg2"/>
          </a:solidFill>
        </p:spPr>
        <p:txBody>
          <a:bodyPr tIns="180000" anchor="t" anchorCtr="0"/>
          <a:lstStyle>
            <a:lvl1pPr algn="ctr">
              <a:defRPr sz="800">
                <a:solidFill>
                  <a:schemeClr val="accent6"/>
                </a:solidFill>
              </a:defRPr>
            </a:lvl1pPr>
          </a:lstStyle>
          <a:p>
            <a:r>
              <a:rPr lang="en-US"/>
              <a:t>CLICK ICON TO ADD PICTURE</a:t>
            </a:r>
          </a:p>
        </p:txBody>
      </p:sp>
      <p:sp>
        <p:nvSpPr>
          <p:cNvPr id="15" name="Text Placeholder 6">
            <a:extLst>
              <a:ext uri="{FF2B5EF4-FFF2-40B4-BE49-F238E27FC236}">
                <a16:creationId xmlns:a16="http://schemas.microsoft.com/office/drawing/2014/main" id="{65532D79-E369-4A0E-AAF2-BDE519351D4B}"/>
              </a:ext>
            </a:extLst>
          </p:cNvPr>
          <p:cNvSpPr>
            <a:spLocks noGrp="1"/>
          </p:cNvSpPr>
          <p:nvPr>
            <p:ph type="body" sz="quarter" idx="16"/>
          </p:nvPr>
        </p:nvSpPr>
        <p:spPr>
          <a:xfrm>
            <a:off x="485775" y="2073600"/>
            <a:ext cx="5429250" cy="3693600"/>
          </a:xfrm>
          <a:solidFill>
            <a:schemeClr val="bg1"/>
          </a:solidFill>
        </p:spPr>
        <p:txBody>
          <a:bodyPr lIns="180000" tIns="180000" rIns="180000" b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7" name="Text Placeholder 6">
            <a:extLst>
              <a:ext uri="{FF2B5EF4-FFF2-40B4-BE49-F238E27FC236}">
                <a16:creationId xmlns:a16="http://schemas.microsoft.com/office/drawing/2014/main" id="{128C12D4-C2FF-4E0D-9CCF-84782661304F}"/>
              </a:ext>
            </a:extLst>
          </p:cNvPr>
          <p:cNvSpPr>
            <a:spLocks noGrp="1"/>
          </p:cNvSpPr>
          <p:nvPr>
            <p:ph type="body" sz="quarter" idx="17"/>
          </p:nvPr>
        </p:nvSpPr>
        <p:spPr>
          <a:xfrm>
            <a:off x="6274127" y="2072039"/>
            <a:ext cx="5429250" cy="3693600"/>
          </a:xfrm>
          <a:solidFill>
            <a:schemeClr val="bg1"/>
          </a:solidFill>
        </p:spPr>
        <p:txBody>
          <a:bodyPr lIns="180000" tIns="180000" rIns="180000" b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8" name="subtitle placeholder">
            <a:extLst>
              <a:ext uri="{FF2B5EF4-FFF2-40B4-BE49-F238E27FC236}">
                <a16:creationId xmlns:a16="http://schemas.microsoft.com/office/drawing/2014/main" id="{B1D81C0B-EF1C-4632-B2AE-206846F645C3}"/>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19" name="title placeholder">
            <a:extLst>
              <a:ext uri="{FF2B5EF4-FFF2-40B4-BE49-F238E27FC236}">
                <a16:creationId xmlns:a16="http://schemas.microsoft.com/office/drawing/2014/main" id="{6CF81CCB-8643-494E-8AD1-7691FAB21C2F}"/>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5" name="Footer Placeholder 4">
            <a:extLst>
              <a:ext uri="{FF2B5EF4-FFF2-40B4-BE49-F238E27FC236}">
                <a16:creationId xmlns:a16="http://schemas.microsoft.com/office/drawing/2014/main" id="{1808A6BC-27C7-B6BE-10CE-EF2C4CE9F504}"/>
              </a:ext>
            </a:extLst>
          </p:cNvPr>
          <p:cNvSpPr>
            <a:spLocks noGrp="1"/>
          </p:cNvSpPr>
          <p:nvPr>
            <p:ph type="ftr" sz="quarter" idx="18"/>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CBD0D56D-78D1-BDC4-ECFD-2B94AE742BB5}"/>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32337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Tree>
    <p:extLst>
      <p:ext uri="{BB962C8B-B14F-4D97-AF65-F5344CB8AC3E}">
        <p14:creationId xmlns:p14="http://schemas.microsoft.com/office/powerpoint/2010/main" val="28045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Tree>
    <p:extLst>
      <p:ext uri="{BB962C8B-B14F-4D97-AF65-F5344CB8AC3E}">
        <p14:creationId xmlns:p14="http://schemas.microsoft.com/office/powerpoint/2010/main" val="183573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29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63D9-646D-32B7-4F4B-7A41B377BD4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671671B6-8F6F-3F88-102B-A307C714B813}"/>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F3C6D675-1A4A-6F12-21C4-8275FB833A58}"/>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5" name="subtitle placeholder">
            <a:extLst>
              <a:ext uri="{FF2B5EF4-FFF2-40B4-BE49-F238E27FC236}">
                <a16:creationId xmlns:a16="http://schemas.microsoft.com/office/drawing/2014/main" id="{5020CCF7-C2C3-035E-0FBD-A572DDE71F0B}"/>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8" name="Content Placeholder 7">
            <a:extLst>
              <a:ext uri="{FF2B5EF4-FFF2-40B4-BE49-F238E27FC236}">
                <a16:creationId xmlns:a16="http://schemas.microsoft.com/office/drawing/2014/main" id="{BC3D82A2-4519-F948-B5EC-A6BA75C887FF}"/>
              </a:ext>
            </a:extLst>
          </p:cNvPr>
          <p:cNvSpPr>
            <a:spLocks noGrp="1"/>
          </p:cNvSpPr>
          <p:nvPr>
            <p:ph sz="quarter" idx="15"/>
          </p:nvPr>
        </p:nvSpPr>
        <p:spPr>
          <a:xfrm>
            <a:off x="485394" y="1289872"/>
            <a:ext cx="11221220" cy="4837562"/>
          </a:xfrm>
          <a:prstGeom prst="rect">
            <a:avLst/>
          </a:prstGeom>
          <a:solidFill>
            <a:schemeClr val="bg2"/>
          </a:solidFill>
        </p:spPr>
        <p:txBody>
          <a:bodyPr/>
          <a:lstStyle/>
          <a:p>
            <a:pPr lvl="0"/>
            <a:endParaRPr lang="en-CA"/>
          </a:p>
        </p:txBody>
      </p:sp>
    </p:spTree>
    <p:extLst>
      <p:ext uri="{BB962C8B-B14F-4D97-AF65-F5344CB8AC3E}">
        <p14:creationId xmlns:p14="http://schemas.microsoft.com/office/powerpoint/2010/main" val="91228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4"/>
            <a:ext cx="5429250" cy="4829662"/>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12" name="Content Placeholder 11">
            <a:extLst>
              <a:ext uri="{FF2B5EF4-FFF2-40B4-BE49-F238E27FC236}">
                <a16:creationId xmlns:a16="http://schemas.microsoft.com/office/drawing/2014/main" id="{AA25B132-EA05-56A3-67CC-A688B6163F15}"/>
              </a:ext>
            </a:extLst>
          </p:cNvPr>
          <p:cNvSpPr>
            <a:spLocks noGrp="1"/>
          </p:cNvSpPr>
          <p:nvPr>
            <p:ph sz="quarter" idx="17"/>
          </p:nvPr>
        </p:nvSpPr>
        <p:spPr>
          <a:xfrm>
            <a:off x="6305094" y="1297461"/>
            <a:ext cx="5389073" cy="4829077"/>
          </a:xfrm>
          <a:prstGeom prst="rect">
            <a:avLst/>
          </a:prstGeom>
          <a:solidFill>
            <a:schemeClr val="bg2"/>
          </a:solidFill>
        </p:spPr>
        <p:txBody>
          <a:bodyPr/>
          <a:lstStyle/>
          <a:p>
            <a:pPr lvl="0"/>
            <a:endParaRPr lang="en-CA"/>
          </a:p>
        </p:txBody>
      </p:sp>
    </p:spTree>
    <p:extLst>
      <p:ext uri="{BB962C8B-B14F-4D97-AF65-F5344CB8AC3E}">
        <p14:creationId xmlns:p14="http://schemas.microsoft.com/office/powerpoint/2010/main" val="10074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7" y="1290250"/>
            <a:ext cx="3439270" cy="4837185"/>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Content Placeholder 11">
            <a:extLst>
              <a:ext uri="{FF2B5EF4-FFF2-40B4-BE49-F238E27FC236}">
                <a16:creationId xmlns:a16="http://schemas.microsoft.com/office/drawing/2014/main" id="{14DA5CAB-0BFE-7010-B3A8-0D8A6913DEB4}"/>
              </a:ext>
            </a:extLst>
          </p:cNvPr>
          <p:cNvSpPr>
            <a:spLocks noGrp="1"/>
          </p:cNvSpPr>
          <p:nvPr>
            <p:ph sz="quarter" idx="17"/>
          </p:nvPr>
        </p:nvSpPr>
        <p:spPr>
          <a:xfrm>
            <a:off x="4313744" y="1290250"/>
            <a:ext cx="7392862" cy="4837185"/>
          </a:xfrm>
          <a:prstGeom prst="rect">
            <a:avLst/>
          </a:prstGeom>
          <a:solidFill>
            <a:schemeClr val="bg2"/>
          </a:solidFill>
        </p:spPr>
        <p:txBody>
          <a:bodyPr/>
          <a:lstStyle/>
          <a:p>
            <a:pPr lvl="0"/>
            <a:endParaRPr lang="en-CA"/>
          </a:p>
        </p:txBody>
      </p:sp>
    </p:spTree>
    <p:extLst>
      <p:ext uri="{BB962C8B-B14F-4D97-AF65-F5344CB8AC3E}">
        <p14:creationId xmlns:p14="http://schemas.microsoft.com/office/powerpoint/2010/main" val="12353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6" y="1289872"/>
            <a:ext cx="7359117"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Content Placeholder 11">
            <a:extLst>
              <a:ext uri="{FF2B5EF4-FFF2-40B4-BE49-F238E27FC236}">
                <a16:creationId xmlns:a16="http://schemas.microsoft.com/office/drawing/2014/main" id="{A6684FC0-BEB1-3EF7-E480-D69BBED4C0BE}"/>
              </a:ext>
            </a:extLst>
          </p:cNvPr>
          <p:cNvSpPr>
            <a:spLocks noGrp="1"/>
          </p:cNvSpPr>
          <p:nvPr>
            <p:ph sz="quarter" idx="17"/>
          </p:nvPr>
        </p:nvSpPr>
        <p:spPr>
          <a:xfrm>
            <a:off x="8154547" y="1289491"/>
            <a:ext cx="3538925" cy="4837562"/>
          </a:xfrm>
          <a:prstGeom prst="rect">
            <a:avLst/>
          </a:prstGeom>
          <a:solidFill>
            <a:schemeClr val="bg2"/>
          </a:solidFill>
        </p:spPr>
        <p:txBody>
          <a:bodyPr/>
          <a:lstStyle/>
          <a:p>
            <a:pPr lvl="0"/>
            <a:endParaRPr lang="en-CA"/>
          </a:p>
        </p:txBody>
      </p:sp>
    </p:spTree>
    <p:extLst>
      <p:ext uri="{BB962C8B-B14F-4D97-AF65-F5344CB8AC3E}">
        <p14:creationId xmlns:p14="http://schemas.microsoft.com/office/powerpoint/2010/main" val="303974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5" name="Picture Placeholder 4">
            <a:extLst>
              <a:ext uri="{FF2B5EF4-FFF2-40B4-BE49-F238E27FC236}">
                <a16:creationId xmlns:a16="http://schemas.microsoft.com/office/drawing/2014/main" id="{B408B33E-C01E-AA6A-40B8-E3E60D480CE0}"/>
              </a:ext>
            </a:extLst>
          </p:cNvPr>
          <p:cNvSpPr>
            <a:spLocks noGrp="1"/>
          </p:cNvSpPr>
          <p:nvPr>
            <p:ph type="pic" sz="quarter" idx="12"/>
          </p:nvPr>
        </p:nvSpPr>
        <p:spPr>
          <a:xfrm>
            <a:off x="3" y="2"/>
            <a:ext cx="12192000" cy="6858000"/>
          </a:xfrm>
          <a:prstGeom prst="rect">
            <a:avLst/>
          </a:prstGeom>
          <a:solidFill>
            <a:schemeClr val="bg2"/>
          </a:solidFill>
        </p:spPr>
        <p:txBody>
          <a:bodyPr/>
          <a:lstStyle/>
          <a:p>
            <a:endParaRPr lang="en-CA"/>
          </a:p>
        </p:txBody>
      </p:sp>
      <p:sp>
        <p:nvSpPr>
          <p:cNvPr id="6" name="text placeholder">
            <a:extLst>
              <a:ext uri="{FF2B5EF4-FFF2-40B4-BE49-F238E27FC236}">
                <a16:creationId xmlns:a16="http://schemas.microsoft.com/office/drawing/2014/main" id="{964A8CA9-EDC4-1981-25C7-97323F35C406}"/>
              </a:ext>
            </a:extLst>
          </p:cNvPr>
          <p:cNvSpPr>
            <a:spLocks noGrp="1"/>
          </p:cNvSpPr>
          <p:nvPr>
            <p:ph type="body" sz="quarter" idx="13" hasCustomPrompt="1"/>
          </p:nvPr>
        </p:nvSpPr>
        <p:spPr>
          <a:xfrm>
            <a:off x="485394" y="547385"/>
            <a:ext cx="3499200" cy="5580051"/>
          </a:xfrm>
          <a:prstGeom prst="rect">
            <a:avLst/>
          </a:prstGeom>
          <a:solidFill>
            <a:schemeClr val="bg1">
              <a:alpha val="80000"/>
            </a:schemeClr>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pic>
        <p:nvPicPr>
          <p:cNvPr id="7" name="Graphic 6">
            <a:extLst>
              <a:ext uri="{FF2B5EF4-FFF2-40B4-BE49-F238E27FC236}">
                <a16:creationId xmlns:a16="http://schemas.microsoft.com/office/drawing/2014/main" id="{280F393F-8E03-C407-D3C8-BE911E7566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90" y="6227725"/>
            <a:ext cx="1011045" cy="630275"/>
          </a:xfrm>
          <a:prstGeom prst="rect">
            <a:avLst/>
          </a:prstGeom>
        </p:spPr>
      </p:pic>
      <p:sp>
        <p:nvSpPr>
          <p:cNvPr id="8" name="Slide Number Placeholder 7">
            <a:extLst>
              <a:ext uri="{FF2B5EF4-FFF2-40B4-BE49-F238E27FC236}">
                <a16:creationId xmlns:a16="http://schemas.microsoft.com/office/drawing/2014/main" id="{018B196A-7748-AE53-AD25-18D4A24667B9}"/>
              </a:ext>
            </a:extLst>
          </p:cNvPr>
          <p:cNvSpPr txBox="1">
            <a:spLocks/>
          </p:cNvSpPr>
          <p:nvPr userDrawn="1"/>
        </p:nvSpPr>
        <p:spPr>
          <a:xfrm>
            <a:off x="-132618" y="6538785"/>
            <a:ext cx="717636" cy="365283"/>
          </a:xfrm>
          <a:prstGeom prst="rect">
            <a:avLst/>
          </a:prstGeom>
        </p:spPr>
        <p:txBody>
          <a:bodyPr vert="horz" lIns="110994" tIns="55497" rIns="110994" bIns="55497" rtlCol="0" anchor="ctr"/>
          <a:lstStyle>
            <a:defPPr>
              <a:defRPr lang="nl-NL"/>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6314D9-A624-4492-8554-CF930CBFB02F}" type="slidenum">
              <a:rPr lang="en-CA" sz="1093" smtClean="0"/>
              <a:pPr/>
              <a:t>‹#›</a:t>
            </a:fld>
            <a:endParaRPr lang="en-CA" sz="1093"/>
          </a:p>
        </p:txBody>
      </p:sp>
      <p:sp>
        <p:nvSpPr>
          <p:cNvPr id="9" name="footer placeholder">
            <a:extLst>
              <a:ext uri="{FF2B5EF4-FFF2-40B4-BE49-F238E27FC236}">
                <a16:creationId xmlns:a16="http://schemas.microsoft.com/office/drawing/2014/main" id="{4A3344DA-EE44-AF29-99F3-C9526C1CBB6E}"/>
              </a:ext>
            </a:extLst>
          </p:cNvPr>
          <p:cNvSpPr txBox="1">
            <a:spLocks noChangeAspect="1"/>
          </p:cNvSpPr>
          <p:nvPr userDrawn="1"/>
        </p:nvSpPr>
        <p:spPr>
          <a:xfrm>
            <a:off x="971446" y="6598525"/>
            <a:ext cx="750757" cy="245803"/>
          </a:xfrm>
          <a:prstGeom prst="rect">
            <a:avLst/>
          </a:prstGeom>
        </p:spPr>
        <p:txBody>
          <a:bodyPr vert="horz" lIns="0" tIns="0" rIns="0" bIns="0" rtlCol="0" anchor="ctr" anchorCtr="0">
            <a:noAutofit/>
          </a:bodyPr>
          <a:lstStyle>
            <a:defPPr>
              <a:defRPr lang="nl-NL"/>
            </a:defPPr>
            <a:lvl1pPr marL="0" algn="l" defTabSz="914400" rtl="0" eaLnBrk="1" latinLnBrk="0" hangingPunct="1">
              <a:defRPr sz="999"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093">
                <a:latin typeface="+mj-lt"/>
              </a:rPr>
              <a:t>© BDO</a:t>
            </a:r>
            <a:endParaRPr lang="en-CA" sz="1093"/>
          </a:p>
        </p:txBody>
      </p:sp>
    </p:spTree>
    <p:extLst>
      <p:ext uri="{BB962C8B-B14F-4D97-AF65-F5344CB8AC3E}">
        <p14:creationId xmlns:p14="http://schemas.microsoft.com/office/powerpoint/2010/main" val="14544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5" name="Picture Placeholder 4">
            <a:extLst>
              <a:ext uri="{FF2B5EF4-FFF2-40B4-BE49-F238E27FC236}">
                <a16:creationId xmlns:a16="http://schemas.microsoft.com/office/drawing/2014/main" id="{B408B33E-C01E-AA6A-40B8-E3E60D480CE0}"/>
              </a:ext>
            </a:extLst>
          </p:cNvPr>
          <p:cNvSpPr>
            <a:spLocks noGrp="1"/>
          </p:cNvSpPr>
          <p:nvPr>
            <p:ph type="pic" sz="quarter" idx="12"/>
          </p:nvPr>
        </p:nvSpPr>
        <p:spPr>
          <a:xfrm>
            <a:off x="3" y="2"/>
            <a:ext cx="12192000" cy="6858000"/>
          </a:xfrm>
          <a:prstGeom prst="rect">
            <a:avLst/>
          </a:prstGeom>
          <a:solidFill>
            <a:schemeClr val="bg2"/>
          </a:solidFill>
        </p:spPr>
        <p:txBody>
          <a:bodyPr/>
          <a:lstStyle/>
          <a:p>
            <a:endParaRPr lang="en-CA"/>
          </a:p>
        </p:txBody>
      </p:sp>
      <p:pic>
        <p:nvPicPr>
          <p:cNvPr id="7" name="Graphic 6">
            <a:extLst>
              <a:ext uri="{FF2B5EF4-FFF2-40B4-BE49-F238E27FC236}">
                <a16:creationId xmlns:a16="http://schemas.microsoft.com/office/drawing/2014/main" id="{280F393F-8E03-C407-D3C8-BE911E7566F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90" y="6227725"/>
            <a:ext cx="1011045" cy="630275"/>
          </a:xfrm>
          <a:prstGeom prst="rect">
            <a:avLst/>
          </a:prstGeom>
        </p:spPr>
      </p:pic>
      <p:sp>
        <p:nvSpPr>
          <p:cNvPr id="8" name="Slide Number Placeholder 7">
            <a:extLst>
              <a:ext uri="{FF2B5EF4-FFF2-40B4-BE49-F238E27FC236}">
                <a16:creationId xmlns:a16="http://schemas.microsoft.com/office/drawing/2014/main" id="{018B196A-7748-AE53-AD25-18D4A24667B9}"/>
              </a:ext>
            </a:extLst>
          </p:cNvPr>
          <p:cNvSpPr txBox="1">
            <a:spLocks/>
          </p:cNvSpPr>
          <p:nvPr userDrawn="1"/>
        </p:nvSpPr>
        <p:spPr>
          <a:xfrm>
            <a:off x="-132618" y="6538785"/>
            <a:ext cx="717636" cy="365283"/>
          </a:xfrm>
          <a:prstGeom prst="rect">
            <a:avLst/>
          </a:prstGeom>
        </p:spPr>
        <p:txBody>
          <a:bodyPr vert="horz" lIns="110994" tIns="55497" rIns="110994" bIns="55497" rtlCol="0" anchor="ctr"/>
          <a:lstStyle>
            <a:defPPr>
              <a:defRPr lang="nl-NL"/>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6314D9-A624-4492-8554-CF930CBFB02F}" type="slidenum">
              <a:rPr lang="en-CA" sz="1093" smtClean="0"/>
              <a:pPr/>
              <a:t>‹#›</a:t>
            </a:fld>
            <a:endParaRPr lang="en-CA" sz="1093"/>
          </a:p>
        </p:txBody>
      </p:sp>
      <p:sp>
        <p:nvSpPr>
          <p:cNvPr id="9" name="footer placeholder">
            <a:extLst>
              <a:ext uri="{FF2B5EF4-FFF2-40B4-BE49-F238E27FC236}">
                <a16:creationId xmlns:a16="http://schemas.microsoft.com/office/drawing/2014/main" id="{4A3344DA-EE44-AF29-99F3-C9526C1CBB6E}"/>
              </a:ext>
            </a:extLst>
          </p:cNvPr>
          <p:cNvSpPr txBox="1">
            <a:spLocks noChangeAspect="1"/>
          </p:cNvSpPr>
          <p:nvPr userDrawn="1"/>
        </p:nvSpPr>
        <p:spPr>
          <a:xfrm>
            <a:off x="971446" y="6598525"/>
            <a:ext cx="750757" cy="245803"/>
          </a:xfrm>
          <a:prstGeom prst="rect">
            <a:avLst/>
          </a:prstGeom>
        </p:spPr>
        <p:txBody>
          <a:bodyPr vert="horz" lIns="0" tIns="0" rIns="0" bIns="0" rtlCol="0" anchor="ctr" anchorCtr="0">
            <a:noAutofit/>
          </a:bodyPr>
          <a:lstStyle>
            <a:defPPr>
              <a:defRPr lang="nl-NL"/>
            </a:defPPr>
            <a:lvl1pPr marL="0" algn="l" defTabSz="914400" rtl="0" eaLnBrk="1" latinLnBrk="0" hangingPunct="1">
              <a:defRPr sz="999"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093">
                <a:latin typeface="+mj-lt"/>
              </a:rPr>
              <a:t>© BDO</a:t>
            </a:r>
            <a:endParaRPr lang="en-CA" sz="1093"/>
          </a:p>
        </p:txBody>
      </p:sp>
    </p:spTree>
    <p:extLst>
      <p:ext uri="{BB962C8B-B14F-4D97-AF65-F5344CB8AC3E}">
        <p14:creationId xmlns:p14="http://schemas.microsoft.com/office/powerpoint/2010/main" val="25286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 name="background_04">
            <a:extLst>
              <a:ext uri="{FF2B5EF4-FFF2-40B4-BE49-F238E27FC236}">
                <a16:creationId xmlns:a16="http://schemas.microsoft.com/office/drawing/2014/main" id="{2A05D6A3-B737-7AD7-58AF-46B76CEDF1E8}"/>
              </a:ext>
            </a:extLst>
          </p:cNvPr>
          <p:cNvSpPr>
            <a:spLocks/>
          </p:cNvSpPr>
          <p:nvPr userDrawn="1"/>
        </p:nvSpPr>
        <p:spPr>
          <a:xfrm>
            <a:off x="9032175" y="1289873"/>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7" name="background_03">
            <a:extLst>
              <a:ext uri="{FF2B5EF4-FFF2-40B4-BE49-F238E27FC236}">
                <a16:creationId xmlns:a16="http://schemas.microsoft.com/office/drawing/2014/main" id="{1547A44C-3372-804D-0699-E705196EFC4D}"/>
              </a:ext>
            </a:extLst>
          </p:cNvPr>
          <p:cNvSpPr>
            <a:spLocks/>
          </p:cNvSpPr>
          <p:nvPr userDrawn="1"/>
        </p:nvSpPr>
        <p:spPr>
          <a:xfrm>
            <a:off x="6183124" y="1292699"/>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8" name="background_02">
            <a:extLst>
              <a:ext uri="{FF2B5EF4-FFF2-40B4-BE49-F238E27FC236}">
                <a16:creationId xmlns:a16="http://schemas.microsoft.com/office/drawing/2014/main" id="{BA113EA9-32D4-B01C-2471-09BBD19D78AA}"/>
              </a:ext>
            </a:extLst>
          </p:cNvPr>
          <p:cNvSpPr>
            <a:spLocks/>
          </p:cNvSpPr>
          <p:nvPr userDrawn="1"/>
        </p:nvSpPr>
        <p:spPr>
          <a:xfrm>
            <a:off x="3334073" y="1289873"/>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9" name="background_01">
            <a:extLst>
              <a:ext uri="{FF2B5EF4-FFF2-40B4-BE49-F238E27FC236}">
                <a16:creationId xmlns:a16="http://schemas.microsoft.com/office/drawing/2014/main" id="{B742EF30-4CE5-E64B-9EC3-23F61A3DCDAE}"/>
              </a:ext>
            </a:extLst>
          </p:cNvPr>
          <p:cNvSpPr>
            <a:spLocks/>
          </p:cNvSpPr>
          <p:nvPr userDrawn="1"/>
        </p:nvSpPr>
        <p:spPr>
          <a:xfrm>
            <a:off x="485022" y="1289873"/>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10" name="04">
            <a:extLst>
              <a:ext uri="{FF2B5EF4-FFF2-40B4-BE49-F238E27FC236}">
                <a16:creationId xmlns:a16="http://schemas.microsoft.com/office/drawing/2014/main" id="{2984A1C3-7248-B308-E0B0-8C249B108473}"/>
              </a:ext>
            </a:extLst>
          </p:cNvPr>
          <p:cNvSpPr txBox="1">
            <a:spLocks/>
          </p:cNvSpPr>
          <p:nvPr userDrawn="1"/>
        </p:nvSpPr>
        <p:spPr>
          <a:xfrm>
            <a:off x="9031118" y="1294660"/>
            <a:ext cx="2671201"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04</a:t>
            </a:r>
            <a:endParaRPr lang="en-GB" sz="4645" b="1">
              <a:solidFill>
                <a:schemeClr val="accent1"/>
              </a:solidFill>
              <a:latin typeface="Trebuchet MS" panose="020B0603020202020204" pitchFamily="34" charset="0"/>
            </a:endParaRPr>
          </a:p>
        </p:txBody>
      </p:sp>
      <p:sp>
        <p:nvSpPr>
          <p:cNvPr id="11" name="03">
            <a:extLst>
              <a:ext uri="{FF2B5EF4-FFF2-40B4-BE49-F238E27FC236}">
                <a16:creationId xmlns:a16="http://schemas.microsoft.com/office/drawing/2014/main" id="{6A7B8FAE-79E2-7E77-0711-A588529A73A4}"/>
              </a:ext>
            </a:extLst>
          </p:cNvPr>
          <p:cNvSpPr txBox="1">
            <a:spLocks/>
          </p:cNvSpPr>
          <p:nvPr userDrawn="1"/>
        </p:nvSpPr>
        <p:spPr>
          <a:xfrm>
            <a:off x="6183124" y="1290086"/>
            <a:ext cx="2671201"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03</a:t>
            </a:r>
            <a:endParaRPr lang="en-GB" sz="4645" b="1">
              <a:solidFill>
                <a:schemeClr val="accent1"/>
              </a:solidFill>
              <a:latin typeface="Trebuchet MS" panose="020B0603020202020204" pitchFamily="34" charset="0"/>
            </a:endParaRPr>
          </a:p>
        </p:txBody>
      </p:sp>
      <p:sp>
        <p:nvSpPr>
          <p:cNvPr id="12" name="02">
            <a:extLst>
              <a:ext uri="{FF2B5EF4-FFF2-40B4-BE49-F238E27FC236}">
                <a16:creationId xmlns:a16="http://schemas.microsoft.com/office/drawing/2014/main" id="{3FE7867C-5636-5703-5D79-EBFC64721773}"/>
              </a:ext>
            </a:extLst>
          </p:cNvPr>
          <p:cNvSpPr txBox="1">
            <a:spLocks/>
          </p:cNvSpPr>
          <p:nvPr userDrawn="1"/>
        </p:nvSpPr>
        <p:spPr>
          <a:xfrm>
            <a:off x="3334073" y="1292912"/>
            <a:ext cx="2671201"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02</a:t>
            </a:r>
            <a:endParaRPr lang="en-GB" sz="4645" b="1">
              <a:solidFill>
                <a:schemeClr val="accent1"/>
              </a:solidFill>
              <a:latin typeface="Trebuchet MS" panose="020B0603020202020204" pitchFamily="34" charset="0"/>
            </a:endParaRPr>
          </a:p>
        </p:txBody>
      </p:sp>
      <p:sp>
        <p:nvSpPr>
          <p:cNvPr id="13" name="01">
            <a:extLst>
              <a:ext uri="{FF2B5EF4-FFF2-40B4-BE49-F238E27FC236}">
                <a16:creationId xmlns:a16="http://schemas.microsoft.com/office/drawing/2014/main" id="{6ACE3479-4D89-2028-A58B-183DF000F4C4}"/>
              </a:ext>
            </a:extLst>
          </p:cNvPr>
          <p:cNvSpPr txBox="1">
            <a:spLocks/>
          </p:cNvSpPr>
          <p:nvPr userDrawn="1"/>
        </p:nvSpPr>
        <p:spPr>
          <a:xfrm>
            <a:off x="485022" y="1299806"/>
            <a:ext cx="2671201"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01</a:t>
            </a:r>
            <a:endParaRPr lang="en-GB" sz="4645" b="1">
              <a:solidFill>
                <a:schemeClr val="accent1"/>
              </a:solidFill>
              <a:latin typeface="Trebuchet MS" panose="020B0603020202020204" pitchFamily="34" charset="0"/>
            </a:endParaRPr>
          </a:p>
        </p:txBody>
      </p:sp>
      <p:sp>
        <p:nvSpPr>
          <p:cNvPr id="14" name="text placeholder_04">
            <a:extLst>
              <a:ext uri="{FF2B5EF4-FFF2-40B4-BE49-F238E27FC236}">
                <a16:creationId xmlns:a16="http://schemas.microsoft.com/office/drawing/2014/main" id="{1A841937-49FD-D29C-2CE8-C264C5DE51B6}"/>
              </a:ext>
            </a:extLst>
          </p:cNvPr>
          <p:cNvSpPr>
            <a:spLocks noGrp="1"/>
          </p:cNvSpPr>
          <p:nvPr>
            <p:ph type="body" sz="quarter" idx="16"/>
          </p:nvPr>
        </p:nvSpPr>
        <p:spPr>
          <a:xfrm>
            <a:off x="9032175" y="2318054"/>
            <a:ext cx="2671201" cy="3806713"/>
          </a:xfrm>
          <a:prstGeom prst="rect">
            <a:avLst/>
          </a:prstGeom>
        </p:spPr>
        <p:txBody>
          <a:bodyPr lIns="180000" tIns="0" rIns="180000" bIns="180000"/>
          <a:lstStyle/>
          <a:p>
            <a:pPr lvl="0"/>
            <a:endParaRPr lang="en-CA" noProof="0"/>
          </a:p>
        </p:txBody>
      </p:sp>
      <p:sp>
        <p:nvSpPr>
          <p:cNvPr id="15" name="text placeholder_03">
            <a:extLst>
              <a:ext uri="{FF2B5EF4-FFF2-40B4-BE49-F238E27FC236}">
                <a16:creationId xmlns:a16="http://schemas.microsoft.com/office/drawing/2014/main" id="{4DAA4B2B-9F9E-9DFE-1352-E1BC45BD1D28}"/>
              </a:ext>
            </a:extLst>
          </p:cNvPr>
          <p:cNvSpPr>
            <a:spLocks noGrp="1"/>
          </p:cNvSpPr>
          <p:nvPr>
            <p:ph type="body" sz="quarter" idx="15"/>
          </p:nvPr>
        </p:nvSpPr>
        <p:spPr>
          <a:xfrm>
            <a:off x="6182596" y="2318054"/>
            <a:ext cx="2671201" cy="3806713"/>
          </a:xfrm>
          <a:prstGeom prst="rect">
            <a:avLst/>
          </a:prstGeom>
        </p:spPr>
        <p:txBody>
          <a:bodyPr lIns="180000" tIns="0" rIns="180000" bIns="180000"/>
          <a:lstStyle/>
          <a:p>
            <a:pPr lvl="0"/>
            <a:endParaRPr lang="en-CA" noProof="0"/>
          </a:p>
        </p:txBody>
      </p:sp>
      <p:sp>
        <p:nvSpPr>
          <p:cNvPr id="16" name="text placeholder_02">
            <a:extLst>
              <a:ext uri="{FF2B5EF4-FFF2-40B4-BE49-F238E27FC236}">
                <a16:creationId xmlns:a16="http://schemas.microsoft.com/office/drawing/2014/main" id="{6866FCAD-B2E9-4B2C-CCEC-8E8D641A69CF}"/>
              </a:ext>
            </a:extLst>
          </p:cNvPr>
          <p:cNvSpPr>
            <a:spLocks noGrp="1"/>
          </p:cNvSpPr>
          <p:nvPr>
            <p:ph type="body" sz="quarter" idx="14"/>
          </p:nvPr>
        </p:nvSpPr>
        <p:spPr>
          <a:xfrm>
            <a:off x="3333017" y="2318054"/>
            <a:ext cx="2671201" cy="3806713"/>
          </a:xfrm>
          <a:prstGeom prst="rect">
            <a:avLst/>
          </a:prstGeom>
        </p:spPr>
        <p:txBody>
          <a:bodyPr lIns="180000" tIns="0" rIns="180000" bIns="180000"/>
          <a:lstStyle/>
          <a:p>
            <a:pPr lvl="0"/>
            <a:endParaRPr lang="en-US"/>
          </a:p>
        </p:txBody>
      </p:sp>
      <p:sp>
        <p:nvSpPr>
          <p:cNvPr id="17" name="text placeholder_01">
            <a:extLst>
              <a:ext uri="{FF2B5EF4-FFF2-40B4-BE49-F238E27FC236}">
                <a16:creationId xmlns:a16="http://schemas.microsoft.com/office/drawing/2014/main" id="{E85A291B-4E87-50E6-701D-87315713F456}"/>
              </a:ext>
            </a:extLst>
          </p:cNvPr>
          <p:cNvSpPr>
            <a:spLocks noGrp="1"/>
          </p:cNvSpPr>
          <p:nvPr>
            <p:ph type="body" sz="quarter" idx="13"/>
          </p:nvPr>
        </p:nvSpPr>
        <p:spPr>
          <a:xfrm>
            <a:off x="483437" y="2318054"/>
            <a:ext cx="2671201" cy="3806713"/>
          </a:xfrm>
          <a:prstGeom prst="rect">
            <a:avLst/>
          </a:prstGeom>
        </p:spPr>
        <p:txBody>
          <a:bodyPr lIns="180000" tIns="0" rIns="180000" bIns="180000"/>
          <a:lstStyle>
            <a:lvl1pPr>
              <a:defRPr/>
            </a:lvl1pPr>
          </a:lstStyle>
          <a:p>
            <a:pPr lvl="0"/>
            <a:endParaRPr lang="en-CA" noProof="0"/>
          </a:p>
        </p:txBody>
      </p:sp>
    </p:spTree>
    <p:extLst>
      <p:ext uri="{BB962C8B-B14F-4D97-AF65-F5344CB8AC3E}">
        <p14:creationId xmlns:p14="http://schemas.microsoft.com/office/powerpoint/2010/main" val="91568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3 COLUMNS">
    <p:spTree>
      <p:nvGrpSpPr>
        <p:cNvPr id="1" name=""/>
        <p:cNvGrpSpPr/>
        <p:nvPr/>
      </p:nvGrpSpPr>
      <p:grpSpPr>
        <a:xfrm>
          <a:off x="0" y="0"/>
          <a:ext cx="0" cy="0"/>
          <a:chOff x="0" y="0"/>
          <a:chExt cx="0" cy="0"/>
        </a:xfrm>
      </p:grpSpPr>
      <p:sp>
        <p:nvSpPr>
          <p:cNvPr id="6" name="subtitle placeholder">
            <a:extLst>
              <a:ext uri="{FF2B5EF4-FFF2-40B4-BE49-F238E27FC236}">
                <a16:creationId xmlns:a16="http://schemas.microsoft.com/office/drawing/2014/main" id="{E05CA000-AA26-D7FF-C180-96C83ABC3AFB}"/>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6" name="Text Placeholder 6">
            <a:extLst>
              <a:ext uri="{FF2B5EF4-FFF2-40B4-BE49-F238E27FC236}">
                <a16:creationId xmlns:a16="http://schemas.microsoft.com/office/drawing/2014/main" id="{33448757-A4F0-451F-8FC0-0E45684D7EC2}"/>
              </a:ext>
            </a:extLst>
          </p:cNvPr>
          <p:cNvSpPr>
            <a:spLocks noGrp="1"/>
          </p:cNvSpPr>
          <p:nvPr>
            <p:ph type="body" sz="quarter" idx="13"/>
          </p:nvPr>
        </p:nvSpPr>
        <p:spPr>
          <a:xfrm>
            <a:off x="485775" y="1714501"/>
            <a:ext cx="3497124"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7" name="Text Placeholder 6">
            <a:extLst>
              <a:ext uri="{FF2B5EF4-FFF2-40B4-BE49-F238E27FC236}">
                <a16:creationId xmlns:a16="http://schemas.microsoft.com/office/drawing/2014/main" id="{64E358CD-4682-49F2-A08F-207E16831461}"/>
              </a:ext>
            </a:extLst>
          </p:cNvPr>
          <p:cNvSpPr>
            <a:spLocks noGrp="1"/>
          </p:cNvSpPr>
          <p:nvPr>
            <p:ph type="body" sz="quarter" idx="14"/>
          </p:nvPr>
        </p:nvSpPr>
        <p:spPr>
          <a:xfrm>
            <a:off x="4344512" y="1714501"/>
            <a:ext cx="3497124"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8" name="Text Placeholder 6">
            <a:extLst>
              <a:ext uri="{FF2B5EF4-FFF2-40B4-BE49-F238E27FC236}">
                <a16:creationId xmlns:a16="http://schemas.microsoft.com/office/drawing/2014/main" id="{ACA1949E-AEE8-4E17-A0EF-EC07E60FA2D3}"/>
              </a:ext>
            </a:extLst>
          </p:cNvPr>
          <p:cNvSpPr>
            <a:spLocks noGrp="1"/>
          </p:cNvSpPr>
          <p:nvPr>
            <p:ph type="body" sz="quarter" idx="15"/>
          </p:nvPr>
        </p:nvSpPr>
        <p:spPr>
          <a:xfrm>
            <a:off x="8203757" y="1714501"/>
            <a:ext cx="3497124"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5" name="Footer Placeholder 4">
            <a:extLst>
              <a:ext uri="{FF2B5EF4-FFF2-40B4-BE49-F238E27FC236}">
                <a16:creationId xmlns:a16="http://schemas.microsoft.com/office/drawing/2014/main" id="{1EC18B32-1EEA-23C7-BEAB-28D80E5BEC4D}"/>
              </a:ext>
            </a:extLst>
          </p:cNvPr>
          <p:cNvSpPr>
            <a:spLocks noGrp="1"/>
          </p:cNvSpPr>
          <p:nvPr>
            <p:ph type="ftr" sz="quarter" idx="16"/>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C5CB3FE0-CCAC-EB38-C4F5-B75657160C2F}"/>
              </a:ext>
            </a:extLst>
          </p:cNvPr>
          <p:cNvSpPr>
            <a:spLocks noGrp="1"/>
          </p:cNvSpPr>
          <p:nvPr>
            <p:ph type="sldNum" sz="quarter" idx="17"/>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42052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8" name="background_05">
            <a:extLst>
              <a:ext uri="{FF2B5EF4-FFF2-40B4-BE49-F238E27FC236}">
                <a16:creationId xmlns:a16="http://schemas.microsoft.com/office/drawing/2014/main" id="{9A3418A9-C6ED-DBE2-F0F9-38BCF3DF3581}"/>
              </a:ext>
            </a:extLst>
          </p:cNvPr>
          <p:cNvSpPr>
            <a:spLocks/>
          </p:cNvSpPr>
          <p:nvPr userDrawn="1"/>
        </p:nvSpPr>
        <p:spPr>
          <a:xfrm>
            <a:off x="9604577" y="1289839"/>
            <a:ext cx="2098801" cy="4834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19" name="background_04">
            <a:extLst>
              <a:ext uri="{FF2B5EF4-FFF2-40B4-BE49-F238E27FC236}">
                <a16:creationId xmlns:a16="http://schemas.microsoft.com/office/drawing/2014/main" id="{D4B30FFC-AC44-904D-3A9D-B0D09A96F615}"/>
              </a:ext>
            </a:extLst>
          </p:cNvPr>
          <p:cNvSpPr>
            <a:spLocks/>
          </p:cNvSpPr>
          <p:nvPr userDrawn="1"/>
        </p:nvSpPr>
        <p:spPr>
          <a:xfrm>
            <a:off x="7324687"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20" name="background_03">
            <a:extLst>
              <a:ext uri="{FF2B5EF4-FFF2-40B4-BE49-F238E27FC236}">
                <a16:creationId xmlns:a16="http://schemas.microsoft.com/office/drawing/2014/main" id="{D43F8A0C-86C5-063D-6627-C535EF8E4E8A}"/>
              </a:ext>
            </a:extLst>
          </p:cNvPr>
          <p:cNvSpPr>
            <a:spLocks/>
          </p:cNvSpPr>
          <p:nvPr userDrawn="1"/>
        </p:nvSpPr>
        <p:spPr>
          <a:xfrm>
            <a:off x="5044802"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21" name="background_02">
            <a:extLst>
              <a:ext uri="{FF2B5EF4-FFF2-40B4-BE49-F238E27FC236}">
                <a16:creationId xmlns:a16="http://schemas.microsoft.com/office/drawing/2014/main" id="{80BEC6AF-BD4C-743E-2243-FB2AE84C18DD}"/>
              </a:ext>
            </a:extLst>
          </p:cNvPr>
          <p:cNvSpPr>
            <a:spLocks/>
          </p:cNvSpPr>
          <p:nvPr userDrawn="1"/>
        </p:nvSpPr>
        <p:spPr>
          <a:xfrm>
            <a:off x="2764912"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22" name="background_01">
            <a:extLst>
              <a:ext uri="{FF2B5EF4-FFF2-40B4-BE49-F238E27FC236}">
                <a16:creationId xmlns:a16="http://schemas.microsoft.com/office/drawing/2014/main" id="{50D91EC6-DAF5-704C-D9A4-3603375BCB26}"/>
              </a:ext>
            </a:extLst>
          </p:cNvPr>
          <p:cNvSpPr>
            <a:spLocks/>
          </p:cNvSpPr>
          <p:nvPr userDrawn="1"/>
        </p:nvSpPr>
        <p:spPr>
          <a:xfrm>
            <a:off x="485023"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l-NL" sz="1393"/>
          </a:p>
        </p:txBody>
      </p:sp>
      <p:sp>
        <p:nvSpPr>
          <p:cNvPr id="23" name="05">
            <a:extLst>
              <a:ext uri="{FF2B5EF4-FFF2-40B4-BE49-F238E27FC236}">
                <a16:creationId xmlns:a16="http://schemas.microsoft.com/office/drawing/2014/main" id="{40966D80-C278-2C21-BB68-DB0A264FB549}"/>
              </a:ext>
            </a:extLst>
          </p:cNvPr>
          <p:cNvSpPr txBox="1">
            <a:spLocks/>
          </p:cNvSpPr>
          <p:nvPr userDrawn="1"/>
        </p:nvSpPr>
        <p:spPr>
          <a:xfrm>
            <a:off x="9604581" y="1302632"/>
            <a:ext cx="2098799"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05</a:t>
            </a:r>
            <a:endParaRPr lang="en-GB" sz="4645" b="1">
              <a:solidFill>
                <a:schemeClr val="accent1"/>
              </a:solidFill>
              <a:latin typeface="Trebuchet MS" panose="020B0603020202020204" pitchFamily="34" charset="0"/>
            </a:endParaRPr>
          </a:p>
        </p:txBody>
      </p:sp>
      <p:sp>
        <p:nvSpPr>
          <p:cNvPr id="24" name="04">
            <a:extLst>
              <a:ext uri="{FF2B5EF4-FFF2-40B4-BE49-F238E27FC236}">
                <a16:creationId xmlns:a16="http://schemas.microsoft.com/office/drawing/2014/main" id="{B9300A94-04F3-62AC-7303-42FB4B12211E}"/>
              </a:ext>
            </a:extLst>
          </p:cNvPr>
          <p:cNvSpPr txBox="1">
            <a:spLocks/>
          </p:cNvSpPr>
          <p:nvPr userDrawn="1"/>
        </p:nvSpPr>
        <p:spPr>
          <a:xfrm>
            <a:off x="7324692" y="1302632"/>
            <a:ext cx="2098799"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04</a:t>
            </a:r>
            <a:endParaRPr lang="en-GB" sz="4645" b="1">
              <a:solidFill>
                <a:schemeClr val="accent1"/>
              </a:solidFill>
              <a:latin typeface="Trebuchet MS" panose="020B0603020202020204" pitchFamily="34" charset="0"/>
            </a:endParaRPr>
          </a:p>
        </p:txBody>
      </p:sp>
      <p:sp>
        <p:nvSpPr>
          <p:cNvPr id="25" name="03">
            <a:extLst>
              <a:ext uri="{FF2B5EF4-FFF2-40B4-BE49-F238E27FC236}">
                <a16:creationId xmlns:a16="http://schemas.microsoft.com/office/drawing/2014/main" id="{670A5D17-E64D-5495-D41A-BFA5369A8557}"/>
              </a:ext>
            </a:extLst>
          </p:cNvPr>
          <p:cNvSpPr txBox="1">
            <a:spLocks/>
          </p:cNvSpPr>
          <p:nvPr userDrawn="1"/>
        </p:nvSpPr>
        <p:spPr>
          <a:xfrm>
            <a:off x="5044805" y="1302632"/>
            <a:ext cx="2098799"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03</a:t>
            </a:r>
            <a:endParaRPr lang="en-GB" sz="4645" b="1">
              <a:solidFill>
                <a:schemeClr val="accent1"/>
              </a:solidFill>
              <a:latin typeface="Trebuchet MS" panose="020B0603020202020204" pitchFamily="34" charset="0"/>
            </a:endParaRPr>
          </a:p>
        </p:txBody>
      </p:sp>
      <p:sp>
        <p:nvSpPr>
          <p:cNvPr id="26" name="02">
            <a:extLst>
              <a:ext uri="{FF2B5EF4-FFF2-40B4-BE49-F238E27FC236}">
                <a16:creationId xmlns:a16="http://schemas.microsoft.com/office/drawing/2014/main" id="{5CE09B4D-46A6-744D-0EEF-8BB3367D5E93}"/>
              </a:ext>
            </a:extLst>
          </p:cNvPr>
          <p:cNvSpPr txBox="1">
            <a:spLocks/>
          </p:cNvSpPr>
          <p:nvPr userDrawn="1"/>
        </p:nvSpPr>
        <p:spPr>
          <a:xfrm>
            <a:off x="2764916" y="1302632"/>
            <a:ext cx="2098799"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02</a:t>
            </a:r>
            <a:endParaRPr lang="en-GB" sz="4645" b="1">
              <a:solidFill>
                <a:schemeClr val="accent1"/>
              </a:solidFill>
              <a:latin typeface="Trebuchet MS" panose="020B0603020202020204" pitchFamily="34" charset="0"/>
            </a:endParaRPr>
          </a:p>
        </p:txBody>
      </p:sp>
      <p:sp>
        <p:nvSpPr>
          <p:cNvPr id="27" name="01">
            <a:extLst>
              <a:ext uri="{FF2B5EF4-FFF2-40B4-BE49-F238E27FC236}">
                <a16:creationId xmlns:a16="http://schemas.microsoft.com/office/drawing/2014/main" id="{389FDBBB-03B7-26AE-0E30-4DE5738C0856}"/>
              </a:ext>
            </a:extLst>
          </p:cNvPr>
          <p:cNvSpPr txBox="1"/>
          <p:nvPr userDrawn="1"/>
        </p:nvSpPr>
        <p:spPr>
          <a:xfrm>
            <a:off x="453238" y="1294023"/>
            <a:ext cx="2098799" cy="1066577"/>
          </a:xfrm>
          <a:prstGeom prst="rect">
            <a:avLst/>
          </a:prstGeom>
          <a:noFill/>
        </p:spPr>
        <p:txBody>
          <a:bodyPr wrap="square" lIns="139346" tIns="69672" rIns="139346" bIns="278692" rtlCol="0" anchor="t" anchorCtr="0">
            <a:spAutoFit/>
          </a:bodyPr>
          <a:lstStyle/>
          <a:p>
            <a:pPr algn="l"/>
            <a:r>
              <a:rPr lang="en-US" sz="4645" b="1">
                <a:solidFill>
                  <a:schemeClr val="accent1"/>
                </a:solidFill>
                <a:latin typeface="Trebuchet MS" panose="020B0603020202020204" pitchFamily="34" charset="0"/>
              </a:rPr>
              <a:t>01</a:t>
            </a:r>
            <a:endParaRPr lang="en-GB" sz="4645" b="1">
              <a:solidFill>
                <a:schemeClr val="accent1"/>
              </a:solidFill>
              <a:latin typeface="Trebuchet MS" panose="020B0603020202020204" pitchFamily="34" charset="0"/>
            </a:endParaRPr>
          </a:p>
        </p:txBody>
      </p:sp>
      <p:sp>
        <p:nvSpPr>
          <p:cNvPr id="28" name="text placeholder_05">
            <a:extLst>
              <a:ext uri="{FF2B5EF4-FFF2-40B4-BE49-F238E27FC236}">
                <a16:creationId xmlns:a16="http://schemas.microsoft.com/office/drawing/2014/main" id="{67779380-BEB2-93ED-7E6A-A25E8D423435}"/>
              </a:ext>
            </a:extLst>
          </p:cNvPr>
          <p:cNvSpPr>
            <a:spLocks noGrp="1"/>
          </p:cNvSpPr>
          <p:nvPr>
            <p:ph type="body" sz="quarter" idx="17"/>
          </p:nvPr>
        </p:nvSpPr>
        <p:spPr>
          <a:xfrm>
            <a:off x="9604581" y="2320882"/>
            <a:ext cx="2098799" cy="3813607"/>
          </a:xfrm>
          <a:prstGeom prst="rect">
            <a:avLst/>
          </a:prstGeom>
        </p:spPr>
        <p:txBody>
          <a:bodyPr lIns="180000" tIns="0" rIns="180000" bIns="180000"/>
          <a:lstStyle/>
          <a:p>
            <a:pPr lvl="0"/>
            <a:endParaRPr lang="en-CA" noProof="0"/>
          </a:p>
        </p:txBody>
      </p:sp>
      <p:sp>
        <p:nvSpPr>
          <p:cNvPr id="29" name="text placeholder_04">
            <a:extLst>
              <a:ext uri="{FF2B5EF4-FFF2-40B4-BE49-F238E27FC236}">
                <a16:creationId xmlns:a16="http://schemas.microsoft.com/office/drawing/2014/main" id="{5A17DA2C-BEBE-5758-084C-F20F8585AC8E}"/>
              </a:ext>
            </a:extLst>
          </p:cNvPr>
          <p:cNvSpPr>
            <a:spLocks noGrp="1"/>
          </p:cNvSpPr>
          <p:nvPr>
            <p:ph type="body" sz="quarter" idx="16"/>
          </p:nvPr>
        </p:nvSpPr>
        <p:spPr>
          <a:xfrm>
            <a:off x="7324297" y="2320882"/>
            <a:ext cx="2098799" cy="3813607"/>
          </a:xfrm>
          <a:prstGeom prst="rect">
            <a:avLst/>
          </a:prstGeom>
        </p:spPr>
        <p:txBody>
          <a:bodyPr lIns="180000" tIns="0" rIns="180000" bIns="180000"/>
          <a:lstStyle/>
          <a:p>
            <a:pPr lvl="0"/>
            <a:endParaRPr lang="en-CA" noProof="0"/>
          </a:p>
        </p:txBody>
      </p:sp>
      <p:sp>
        <p:nvSpPr>
          <p:cNvPr id="30" name="text placeholder_03">
            <a:extLst>
              <a:ext uri="{FF2B5EF4-FFF2-40B4-BE49-F238E27FC236}">
                <a16:creationId xmlns:a16="http://schemas.microsoft.com/office/drawing/2014/main" id="{651777DA-A9FF-DBB0-3687-AA3C93A9FF19}"/>
              </a:ext>
            </a:extLst>
          </p:cNvPr>
          <p:cNvSpPr>
            <a:spLocks noGrp="1"/>
          </p:cNvSpPr>
          <p:nvPr>
            <p:ph type="body" sz="quarter" idx="15"/>
          </p:nvPr>
        </p:nvSpPr>
        <p:spPr>
          <a:xfrm>
            <a:off x="5044011" y="2320882"/>
            <a:ext cx="2098799" cy="3813607"/>
          </a:xfrm>
          <a:prstGeom prst="rect">
            <a:avLst/>
          </a:prstGeom>
        </p:spPr>
        <p:txBody>
          <a:bodyPr lIns="180000" tIns="0" rIns="180000" bIns="180000"/>
          <a:lstStyle/>
          <a:p>
            <a:pPr lvl="0"/>
            <a:endParaRPr lang="en-CA" noProof="0"/>
          </a:p>
        </p:txBody>
      </p:sp>
      <p:sp>
        <p:nvSpPr>
          <p:cNvPr id="31" name="text placeholder_02">
            <a:extLst>
              <a:ext uri="{FF2B5EF4-FFF2-40B4-BE49-F238E27FC236}">
                <a16:creationId xmlns:a16="http://schemas.microsoft.com/office/drawing/2014/main" id="{4F3CFFB4-3DCE-ED14-EF5B-4BB5F584AE4D}"/>
              </a:ext>
            </a:extLst>
          </p:cNvPr>
          <p:cNvSpPr>
            <a:spLocks noGrp="1"/>
          </p:cNvSpPr>
          <p:nvPr>
            <p:ph type="body" sz="quarter" idx="14"/>
          </p:nvPr>
        </p:nvSpPr>
        <p:spPr>
          <a:xfrm>
            <a:off x="2763727" y="2320879"/>
            <a:ext cx="2098799" cy="3813607"/>
          </a:xfrm>
          <a:prstGeom prst="rect">
            <a:avLst/>
          </a:prstGeom>
        </p:spPr>
        <p:txBody>
          <a:bodyPr lIns="180000" tIns="0" rIns="180000" bIns="180000"/>
          <a:lstStyle/>
          <a:p>
            <a:pPr lvl="0"/>
            <a:endParaRPr lang="en-CA" noProof="0"/>
          </a:p>
        </p:txBody>
      </p:sp>
      <p:sp>
        <p:nvSpPr>
          <p:cNvPr id="32" name="text placeholder_01">
            <a:extLst>
              <a:ext uri="{FF2B5EF4-FFF2-40B4-BE49-F238E27FC236}">
                <a16:creationId xmlns:a16="http://schemas.microsoft.com/office/drawing/2014/main" id="{016FFEB1-DAF9-446A-9F19-51EB904EAD8C}"/>
              </a:ext>
            </a:extLst>
          </p:cNvPr>
          <p:cNvSpPr>
            <a:spLocks noGrp="1"/>
          </p:cNvSpPr>
          <p:nvPr>
            <p:ph type="body" sz="quarter" idx="18"/>
          </p:nvPr>
        </p:nvSpPr>
        <p:spPr>
          <a:xfrm>
            <a:off x="483440" y="2320879"/>
            <a:ext cx="2098799" cy="3803886"/>
          </a:xfrm>
          <a:prstGeom prst="rect">
            <a:avLst/>
          </a:prstGeom>
        </p:spPr>
        <p:txBody>
          <a:bodyPr lIns="180000" tIns="0" rIns="180000" bIns="180000"/>
          <a:lstStyle/>
          <a:p>
            <a:pPr lvl="0"/>
            <a:endParaRPr lang="en-CA" noProof="0"/>
          </a:p>
        </p:txBody>
      </p:sp>
    </p:spTree>
    <p:extLst>
      <p:ext uri="{BB962C8B-B14F-4D97-AF65-F5344CB8AC3E}">
        <p14:creationId xmlns:p14="http://schemas.microsoft.com/office/powerpoint/2010/main" val="18975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 name="background_04">
            <a:extLst>
              <a:ext uri="{FF2B5EF4-FFF2-40B4-BE49-F238E27FC236}">
                <a16:creationId xmlns:a16="http://schemas.microsoft.com/office/drawing/2014/main" id="{2A05D6A3-B737-7AD7-58AF-46B76CEDF1E8}"/>
              </a:ext>
            </a:extLst>
          </p:cNvPr>
          <p:cNvSpPr>
            <a:spLocks/>
          </p:cNvSpPr>
          <p:nvPr userDrawn="1"/>
        </p:nvSpPr>
        <p:spPr>
          <a:xfrm>
            <a:off x="9050557" y="1297876"/>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7" name="background_03">
            <a:extLst>
              <a:ext uri="{FF2B5EF4-FFF2-40B4-BE49-F238E27FC236}">
                <a16:creationId xmlns:a16="http://schemas.microsoft.com/office/drawing/2014/main" id="{1547A44C-3372-804D-0699-E705196EFC4D}"/>
              </a:ext>
            </a:extLst>
          </p:cNvPr>
          <p:cNvSpPr>
            <a:spLocks/>
          </p:cNvSpPr>
          <p:nvPr userDrawn="1"/>
        </p:nvSpPr>
        <p:spPr>
          <a:xfrm>
            <a:off x="6183124" y="1292699"/>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8" name="background_02">
            <a:extLst>
              <a:ext uri="{FF2B5EF4-FFF2-40B4-BE49-F238E27FC236}">
                <a16:creationId xmlns:a16="http://schemas.microsoft.com/office/drawing/2014/main" id="{BA113EA9-32D4-B01C-2471-09BBD19D78AA}"/>
              </a:ext>
            </a:extLst>
          </p:cNvPr>
          <p:cNvSpPr>
            <a:spLocks/>
          </p:cNvSpPr>
          <p:nvPr userDrawn="1"/>
        </p:nvSpPr>
        <p:spPr>
          <a:xfrm>
            <a:off x="3334073" y="1289873"/>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9" name="background_01">
            <a:extLst>
              <a:ext uri="{FF2B5EF4-FFF2-40B4-BE49-F238E27FC236}">
                <a16:creationId xmlns:a16="http://schemas.microsoft.com/office/drawing/2014/main" id="{B742EF30-4CE5-E64B-9EC3-23F61A3DCDAE}"/>
              </a:ext>
            </a:extLst>
          </p:cNvPr>
          <p:cNvSpPr>
            <a:spLocks/>
          </p:cNvSpPr>
          <p:nvPr userDrawn="1"/>
        </p:nvSpPr>
        <p:spPr>
          <a:xfrm>
            <a:off x="485022" y="1289873"/>
            <a:ext cx="2671201" cy="48366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14" name="text placeholder_04">
            <a:extLst>
              <a:ext uri="{FF2B5EF4-FFF2-40B4-BE49-F238E27FC236}">
                <a16:creationId xmlns:a16="http://schemas.microsoft.com/office/drawing/2014/main" id="{1A841937-49FD-D29C-2CE8-C264C5DE51B6}"/>
              </a:ext>
            </a:extLst>
          </p:cNvPr>
          <p:cNvSpPr>
            <a:spLocks noGrp="1"/>
          </p:cNvSpPr>
          <p:nvPr>
            <p:ph type="body" sz="quarter" idx="16"/>
          </p:nvPr>
        </p:nvSpPr>
        <p:spPr>
          <a:xfrm>
            <a:off x="9032175" y="2318054"/>
            <a:ext cx="2671201" cy="3806713"/>
          </a:xfrm>
          <a:prstGeom prst="rect">
            <a:avLst/>
          </a:prstGeom>
        </p:spPr>
        <p:txBody>
          <a:bodyPr lIns="180000" tIns="0" rIns="180000" bIns="180000"/>
          <a:lstStyle/>
          <a:p>
            <a:pPr lvl="0"/>
            <a:endParaRPr lang="en-CA" noProof="0"/>
          </a:p>
        </p:txBody>
      </p:sp>
      <p:sp>
        <p:nvSpPr>
          <p:cNvPr id="15" name="text placeholder_03">
            <a:extLst>
              <a:ext uri="{FF2B5EF4-FFF2-40B4-BE49-F238E27FC236}">
                <a16:creationId xmlns:a16="http://schemas.microsoft.com/office/drawing/2014/main" id="{4DAA4B2B-9F9E-9DFE-1352-E1BC45BD1D28}"/>
              </a:ext>
            </a:extLst>
          </p:cNvPr>
          <p:cNvSpPr>
            <a:spLocks noGrp="1"/>
          </p:cNvSpPr>
          <p:nvPr>
            <p:ph type="body" sz="quarter" idx="15"/>
          </p:nvPr>
        </p:nvSpPr>
        <p:spPr>
          <a:xfrm>
            <a:off x="6182596" y="2318054"/>
            <a:ext cx="2671201" cy="3806713"/>
          </a:xfrm>
          <a:prstGeom prst="rect">
            <a:avLst/>
          </a:prstGeom>
        </p:spPr>
        <p:txBody>
          <a:bodyPr lIns="180000" tIns="0" rIns="180000" bIns="180000"/>
          <a:lstStyle/>
          <a:p>
            <a:pPr lvl="0"/>
            <a:endParaRPr lang="en-CA" noProof="0"/>
          </a:p>
        </p:txBody>
      </p:sp>
      <p:sp>
        <p:nvSpPr>
          <p:cNvPr id="16" name="text placeholder_02">
            <a:extLst>
              <a:ext uri="{FF2B5EF4-FFF2-40B4-BE49-F238E27FC236}">
                <a16:creationId xmlns:a16="http://schemas.microsoft.com/office/drawing/2014/main" id="{6866FCAD-B2E9-4B2C-CCEC-8E8D641A69CF}"/>
              </a:ext>
            </a:extLst>
          </p:cNvPr>
          <p:cNvSpPr>
            <a:spLocks noGrp="1"/>
          </p:cNvSpPr>
          <p:nvPr>
            <p:ph type="body" sz="quarter" idx="14"/>
          </p:nvPr>
        </p:nvSpPr>
        <p:spPr>
          <a:xfrm>
            <a:off x="3333017" y="2318054"/>
            <a:ext cx="2671201" cy="3806713"/>
          </a:xfrm>
          <a:prstGeom prst="rect">
            <a:avLst/>
          </a:prstGeom>
        </p:spPr>
        <p:txBody>
          <a:bodyPr lIns="180000" tIns="0" rIns="180000" bIns="180000"/>
          <a:lstStyle/>
          <a:p>
            <a:pPr lvl="0"/>
            <a:endParaRPr lang="en-US"/>
          </a:p>
        </p:txBody>
      </p:sp>
      <p:sp>
        <p:nvSpPr>
          <p:cNvPr id="17" name="text placeholder_01">
            <a:extLst>
              <a:ext uri="{FF2B5EF4-FFF2-40B4-BE49-F238E27FC236}">
                <a16:creationId xmlns:a16="http://schemas.microsoft.com/office/drawing/2014/main" id="{E85A291B-4E87-50E6-701D-87315713F456}"/>
              </a:ext>
            </a:extLst>
          </p:cNvPr>
          <p:cNvSpPr>
            <a:spLocks noGrp="1"/>
          </p:cNvSpPr>
          <p:nvPr>
            <p:ph type="body" sz="quarter" idx="13"/>
          </p:nvPr>
        </p:nvSpPr>
        <p:spPr>
          <a:xfrm>
            <a:off x="483437" y="2318054"/>
            <a:ext cx="2671201" cy="3806713"/>
          </a:xfrm>
          <a:prstGeom prst="rect">
            <a:avLst/>
          </a:prstGeom>
        </p:spPr>
        <p:txBody>
          <a:bodyPr lIns="180000" tIns="0" rIns="180000" bIns="180000"/>
          <a:lstStyle>
            <a:lvl1pPr>
              <a:defRPr/>
            </a:lvl1pPr>
          </a:lstStyle>
          <a:p>
            <a:pPr lvl="0"/>
            <a:endParaRPr lang="en-CA" noProof="0"/>
          </a:p>
        </p:txBody>
      </p:sp>
      <p:sp>
        <p:nvSpPr>
          <p:cNvPr id="18" name="circle placeholder_02">
            <a:extLst>
              <a:ext uri="{FF2B5EF4-FFF2-40B4-BE49-F238E27FC236}">
                <a16:creationId xmlns:a16="http://schemas.microsoft.com/office/drawing/2014/main" id="{B0A8F95B-140E-C040-DDC8-7FA7313924CA}"/>
              </a:ext>
            </a:extLst>
          </p:cNvPr>
          <p:cNvSpPr>
            <a:spLocks noGrp="1"/>
          </p:cNvSpPr>
          <p:nvPr>
            <p:ph type="body" sz="quarter" idx="31"/>
          </p:nvPr>
        </p:nvSpPr>
        <p:spPr>
          <a:xfrm>
            <a:off x="980684" y="1423577"/>
            <a:ext cx="1721417" cy="764744"/>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19" name="icon placeholder_02">
            <a:extLst>
              <a:ext uri="{FF2B5EF4-FFF2-40B4-BE49-F238E27FC236}">
                <a16:creationId xmlns:a16="http://schemas.microsoft.com/office/drawing/2014/main" id="{66B3BDDA-6A79-336D-9F29-9BA834E3B564}"/>
              </a:ext>
            </a:extLst>
          </p:cNvPr>
          <p:cNvSpPr>
            <a:spLocks noGrp="1" noChangeAspect="1"/>
          </p:cNvSpPr>
          <p:nvPr>
            <p:ph type="pic" sz="quarter" idx="38" hasCustomPrompt="1"/>
          </p:nvPr>
        </p:nvSpPr>
        <p:spPr>
          <a:xfrm>
            <a:off x="1149308" y="1500623"/>
            <a:ext cx="1368979" cy="608172"/>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20" name="circle placeholder_02">
            <a:extLst>
              <a:ext uri="{FF2B5EF4-FFF2-40B4-BE49-F238E27FC236}">
                <a16:creationId xmlns:a16="http://schemas.microsoft.com/office/drawing/2014/main" id="{76A2698B-28B0-CAA4-6857-5F28C62DC5F5}"/>
              </a:ext>
            </a:extLst>
          </p:cNvPr>
          <p:cNvSpPr>
            <a:spLocks noGrp="1"/>
          </p:cNvSpPr>
          <p:nvPr>
            <p:ph type="body" sz="quarter" idx="39"/>
          </p:nvPr>
        </p:nvSpPr>
        <p:spPr>
          <a:xfrm>
            <a:off x="3799246" y="1423577"/>
            <a:ext cx="1721417" cy="764744"/>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21" name="icon placeholder_02">
            <a:extLst>
              <a:ext uri="{FF2B5EF4-FFF2-40B4-BE49-F238E27FC236}">
                <a16:creationId xmlns:a16="http://schemas.microsoft.com/office/drawing/2014/main" id="{E3DEC778-0F5A-5B5C-0E4C-95129398E01D}"/>
              </a:ext>
            </a:extLst>
          </p:cNvPr>
          <p:cNvSpPr>
            <a:spLocks noGrp="1" noChangeAspect="1"/>
          </p:cNvSpPr>
          <p:nvPr>
            <p:ph type="pic" sz="quarter" idx="40" hasCustomPrompt="1"/>
          </p:nvPr>
        </p:nvSpPr>
        <p:spPr>
          <a:xfrm>
            <a:off x="3967869" y="1500623"/>
            <a:ext cx="1368979" cy="608172"/>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22" name="circle placeholder_02">
            <a:extLst>
              <a:ext uri="{FF2B5EF4-FFF2-40B4-BE49-F238E27FC236}">
                <a16:creationId xmlns:a16="http://schemas.microsoft.com/office/drawing/2014/main" id="{E938F948-7F33-EB0A-CE7A-B1140798924A}"/>
              </a:ext>
            </a:extLst>
          </p:cNvPr>
          <p:cNvSpPr>
            <a:spLocks noGrp="1"/>
          </p:cNvSpPr>
          <p:nvPr>
            <p:ph type="body" sz="quarter" idx="41"/>
          </p:nvPr>
        </p:nvSpPr>
        <p:spPr>
          <a:xfrm>
            <a:off x="6643058" y="1423577"/>
            <a:ext cx="1721417" cy="764744"/>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23" name="icon placeholder_02">
            <a:extLst>
              <a:ext uri="{FF2B5EF4-FFF2-40B4-BE49-F238E27FC236}">
                <a16:creationId xmlns:a16="http://schemas.microsoft.com/office/drawing/2014/main" id="{F2BC04BD-AA3B-D8A1-3B80-A81387587BDA}"/>
              </a:ext>
            </a:extLst>
          </p:cNvPr>
          <p:cNvSpPr>
            <a:spLocks noGrp="1" noChangeAspect="1"/>
          </p:cNvSpPr>
          <p:nvPr>
            <p:ph type="pic" sz="quarter" idx="42" hasCustomPrompt="1"/>
          </p:nvPr>
        </p:nvSpPr>
        <p:spPr>
          <a:xfrm>
            <a:off x="6811682" y="1500623"/>
            <a:ext cx="1368979" cy="608172"/>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24" name="circle placeholder_02">
            <a:extLst>
              <a:ext uri="{FF2B5EF4-FFF2-40B4-BE49-F238E27FC236}">
                <a16:creationId xmlns:a16="http://schemas.microsoft.com/office/drawing/2014/main" id="{32BEBD43-BE99-60E5-C064-32B5DF19113A}"/>
              </a:ext>
            </a:extLst>
          </p:cNvPr>
          <p:cNvSpPr>
            <a:spLocks noGrp="1"/>
          </p:cNvSpPr>
          <p:nvPr>
            <p:ph type="body" sz="quarter" idx="43"/>
          </p:nvPr>
        </p:nvSpPr>
        <p:spPr>
          <a:xfrm>
            <a:off x="9505093" y="1423577"/>
            <a:ext cx="1721417" cy="764744"/>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25" name="icon placeholder_02">
            <a:extLst>
              <a:ext uri="{FF2B5EF4-FFF2-40B4-BE49-F238E27FC236}">
                <a16:creationId xmlns:a16="http://schemas.microsoft.com/office/drawing/2014/main" id="{1B5D242D-55B9-111C-87DC-973A5AA0B28B}"/>
              </a:ext>
            </a:extLst>
          </p:cNvPr>
          <p:cNvSpPr>
            <a:spLocks noGrp="1" noChangeAspect="1"/>
          </p:cNvSpPr>
          <p:nvPr>
            <p:ph type="pic" sz="quarter" idx="44" hasCustomPrompt="1"/>
          </p:nvPr>
        </p:nvSpPr>
        <p:spPr>
          <a:xfrm>
            <a:off x="9673716" y="1500623"/>
            <a:ext cx="1368979" cy="608172"/>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Tree>
    <p:extLst>
      <p:ext uri="{BB962C8B-B14F-4D97-AF65-F5344CB8AC3E}">
        <p14:creationId xmlns:p14="http://schemas.microsoft.com/office/powerpoint/2010/main" val="289216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8" name="background_05">
            <a:extLst>
              <a:ext uri="{FF2B5EF4-FFF2-40B4-BE49-F238E27FC236}">
                <a16:creationId xmlns:a16="http://schemas.microsoft.com/office/drawing/2014/main" id="{9A3418A9-C6ED-DBE2-F0F9-38BCF3DF3581}"/>
              </a:ext>
            </a:extLst>
          </p:cNvPr>
          <p:cNvSpPr>
            <a:spLocks/>
          </p:cNvSpPr>
          <p:nvPr userDrawn="1"/>
        </p:nvSpPr>
        <p:spPr>
          <a:xfrm>
            <a:off x="9604577" y="1289839"/>
            <a:ext cx="2098801" cy="4834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19" name="background_04">
            <a:extLst>
              <a:ext uri="{FF2B5EF4-FFF2-40B4-BE49-F238E27FC236}">
                <a16:creationId xmlns:a16="http://schemas.microsoft.com/office/drawing/2014/main" id="{D4B30FFC-AC44-904D-3A9D-B0D09A96F615}"/>
              </a:ext>
            </a:extLst>
          </p:cNvPr>
          <p:cNvSpPr>
            <a:spLocks/>
          </p:cNvSpPr>
          <p:nvPr userDrawn="1"/>
        </p:nvSpPr>
        <p:spPr>
          <a:xfrm>
            <a:off x="7324687"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20" name="background_03">
            <a:extLst>
              <a:ext uri="{FF2B5EF4-FFF2-40B4-BE49-F238E27FC236}">
                <a16:creationId xmlns:a16="http://schemas.microsoft.com/office/drawing/2014/main" id="{D43F8A0C-86C5-063D-6627-C535EF8E4E8A}"/>
              </a:ext>
            </a:extLst>
          </p:cNvPr>
          <p:cNvSpPr>
            <a:spLocks/>
          </p:cNvSpPr>
          <p:nvPr userDrawn="1"/>
        </p:nvSpPr>
        <p:spPr>
          <a:xfrm>
            <a:off x="5044802"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21" name="background_02">
            <a:extLst>
              <a:ext uri="{FF2B5EF4-FFF2-40B4-BE49-F238E27FC236}">
                <a16:creationId xmlns:a16="http://schemas.microsoft.com/office/drawing/2014/main" id="{80BEC6AF-BD4C-743E-2243-FB2AE84C18DD}"/>
              </a:ext>
            </a:extLst>
          </p:cNvPr>
          <p:cNvSpPr>
            <a:spLocks/>
          </p:cNvSpPr>
          <p:nvPr userDrawn="1"/>
        </p:nvSpPr>
        <p:spPr>
          <a:xfrm>
            <a:off x="2764912"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22" name="background_01">
            <a:extLst>
              <a:ext uri="{FF2B5EF4-FFF2-40B4-BE49-F238E27FC236}">
                <a16:creationId xmlns:a16="http://schemas.microsoft.com/office/drawing/2014/main" id="{50D91EC6-DAF5-704C-D9A4-3603375BCB26}"/>
              </a:ext>
            </a:extLst>
          </p:cNvPr>
          <p:cNvSpPr>
            <a:spLocks/>
          </p:cNvSpPr>
          <p:nvPr userDrawn="1"/>
        </p:nvSpPr>
        <p:spPr>
          <a:xfrm>
            <a:off x="485023" y="1289872"/>
            <a:ext cx="2098801" cy="48446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l-NL" sz="1393"/>
          </a:p>
        </p:txBody>
      </p:sp>
      <p:sp>
        <p:nvSpPr>
          <p:cNvPr id="28" name="text placeholder_05">
            <a:extLst>
              <a:ext uri="{FF2B5EF4-FFF2-40B4-BE49-F238E27FC236}">
                <a16:creationId xmlns:a16="http://schemas.microsoft.com/office/drawing/2014/main" id="{67779380-BEB2-93ED-7E6A-A25E8D423435}"/>
              </a:ext>
            </a:extLst>
          </p:cNvPr>
          <p:cNvSpPr>
            <a:spLocks noGrp="1"/>
          </p:cNvSpPr>
          <p:nvPr>
            <p:ph type="body" sz="quarter" idx="17"/>
          </p:nvPr>
        </p:nvSpPr>
        <p:spPr>
          <a:xfrm>
            <a:off x="9604581" y="2320882"/>
            <a:ext cx="2098799" cy="3813607"/>
          </a:xfrm>
          <a:prstGeom prst="rect">
            <a:avLst/>
          </a:prstGeom>
        </p:spPr>
        <p:txBody>
          <a:bodyPr lIns="180000" tIns="0" rIns="180000" bIns="180000"/>
          <a:lstStyle/>
          <a:p>
            <a:pPr lvl="0"/>
            <a:endParaRPr lang="en-CA" noProof="0"/>
          </a:p>
        </p:txBody>
      </p:sp>
      <p:sp>
        <p:nvSpPr>
          <p:cNvPr id="29" name="text placeholder_04">
            <a:extLst>
              <a:ext uri="{FF2B5EF4-FFF2-40B4-BE49-F238E27FC236}">
                <a16:creationId xmlns:a16="http://schemas.microsoft.com/office/drawing/2014/main" id="{5A17DA2C-BEBE-5758-084C-F20F8585AC8E}"/>
              </a:ext>
            </a:extLst>
          </p:cNvPr>
          <p:cNvSpPr>
            <a:spLocks noGrp="1"/>
          </p:cNvSpPr>
          <p:nvPr>
            <p:ph type="body" sz="quarter" idx="16"/>
          </p:nvPr>
        </p:nvSpPr>
        <p:spPr>
          <a:xfrm>
            <a:off x="7324297" y="2320882"/>
            <a:ext cx="2098799" cy="3813607"/>
          </a:xfrm>
          <a:prstGeom prst="rect">
            <a:avLst/>
          </a:prstGeom>
        </p:spPr>
        <p:txBody>
          <a:bodyPr lIns="180000" tIns="0" rIns="180000" bIns="180000"/>
          <a:lstStyle/>
          <a:p>
            <a:pPr lvl="0"/>
            <a:endParaRPr lang="en-CA" noProof="0"/>
          </a:p>
        </p:txBody>
      </p:sp>
      <p:sp>
        <p:nvSpPr>
          <p:cNvPr id="30" name="text placeholder_03">
            <a:extLst>
              <a:ext uri="{FF2B5EF4-FFF2-40B4-BE49-F238E27FC236}">
                <a16:creationId xmlns:a16="http://schemas.microsoft.com/office/drawing/2014/main" id="{651777DA-A9FF-DBB0-3687-AA3C93A9FF19}"/>
              </a:ext>
            </a:extLst>
          </p:cNvPr>
          <p:cNvSpPr>
            <a:spLocks noGrp="1"/>
          </p:cNvSpPr>
          <p:nvPr>
            <p:ph type="body" sz="quarter" idx="15"/>
          </p:nvPr>
        </p:nvSpPr>
        <p:spPr>
          <a:xfrm>
            <a:off x="5044011" y="2320882"/>
            <a:ext cx="2098799" cy="3813607"/>
          </a:xfrm>
          <a:prstGeom prst="rect">
            <a:avLst/>
          </a:prstGeom>
        </p:spPr>
        <p:txBody>
          <a:bodyPr lIns="180000" tIns="0" rIns="180000" bIns="180000"/>
          <a:lstStyle/>
          <a:p>
            <a:pPr lvl="0"/>
            <a:endParaRPr lang="en-CA" noProof="0"/>
          </a:p>
        </p:txBody>
      </p:sp>
      <p:sp>
        <p:nvSpPr>
          <p:cNvPr id="31" name="text placeholder_02">
            <a:extLst>
              <a:ext uri="{FF2B5EF4-FFF2-40B4-BE49-F238E27FC236}">
                <a16:creationId xmlns:a16="http://schemas.microsoft.com/office/drawing/2014/main" id="{4F3CFFB4-3DCE-ED14-EF5B-4BB5F584AE4D}"/>
              </a:ext>
            </a:extLst>
          </p:cNvPr>
          <p:cNvSpPr>
            <a:spLocks noGrp="1"/>
          </p:cNvSpPr>
          <p:nvPr>
            <p:ph type="body" sz="quarter" idx="14"/>
          </p:nvPr>
        </p:nvSpPr>
        <p:spPr>
          <a:xfrm>
            <a:off x="2763727" y="2320879"/>
            <a:ext cx="2098799" cy="3813607"/>
          </a:xfrm>
          <a:prstGeom prst="rect">
            <a:avLst/>
          </a:prstGeom>
        </p:spPr>
        <p:txBody>
          <a:bodyPr lIns="180000" tIns="0" rIns="180000" bIns="180000"/>
          <a:lstStyle/>
          <a:p>
            <a:pPr lvl="0"/>
            <a:endParaRPr lang="en-CA" noProof="0"/>
          </a:p>
        </p:txBody>
      </p:sp>
      <p:sp>
        <p:nvSpPr>
          <p:cNvPr id="32" name="text placeholder_01">
            <a:extLst>
              <a:ext uri="{FF2B5EF4-FFF2-40B4-BE49-F238E27FC236}">
                <a16:creationId xmlns:a16="http://schemas.microsoft.com/office/drawing/2014/main" id="{016FFEB1-DAF9-446A-9F19-51EB904EAD8C}"/>
              </a:ext>
            </a:extLst>
          </p:cNvPr>
          <p:cNvSpPr>
            <a:spLocks noGrp="1"/>
          </p:cNvSpPr>
          <p:nvPr>
            <p:ph type="body" sz="quarter" idx="18"/>
          </p:nvPr>
        </p:nvSpPr>
        <p:spPr>
          <a:xfrm>
            <a:off x="483440" y="2320879"/>
            <a:ext cx="2098799" cy="3803886"/>
          </a:xfrm>
          <a:prstGeom prst="rect">
            <a:avLst/>
          </a:prstGeom>
        </p:spPr>
        <p:txBody>
          <a:bodyPr lIns="180000" tIns="0" rIns="180000" bIns="180000"/>
          <a:lstStyle/>
          <a:p>
            <a:pPr lvl="0"/>
            <a:endParaRPr lang="en-CA" noProof="0"/>
          </a:p>
        </p:txBody>
      </p:sp>
      <p:sp>
        <p:nvSpPr>
          <p:cNvPr id="5" name="circle placeholder_02">
            <a:extLst>
              <a:ext uri="{FF2B5EF4-FFF2-40B4-BE49-F238E27FC236}">
                <a16:creationId xmlns:a16="http://schemas.microsoft.com/office/drawing/2014/main" id="{91CDF510-651F-8B77-3CD3-F45508C54FD8}"/>
              </a:ext>
            </a:extLst>
          </p:cNvPr>
          <p:cNvSpPr>
            <a:spLocks noGrp="1"/>
          </p:cNvSpPr>
          <p:nvPr>
            <p:ph type="body" sz="quarter" idx="31"/>
          </p:nvPr>
        </p:nvSpPr>
        <p:spPr>
          <a:xfrm>
            <a:off x="796869" y="1493447"/>
            <a:ext cx="1444372" cy="641666"/>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7" name="icon placeholder_02">
            <a:extLst>
              <a:ext uri="{FF2B5EF4-FFF2-40B4-BE49-F238E27FC236}">
                <a16:creationId xmlns:a16="http://schemas.microsoft.com/office/drawing/2014/main" id="{58FB8E6C-3CD8-10D1-DC1B-8998285FE30F}"/>
              </a:ext>
            </a:extLst>
          </p:cNvPr>
          <p:cNvSpPr>
            <a:spLocks noGrp="1" noChangeAspect="1"/>
          </p:cNvSpPr>
          <p:nvPr>
            <p:ph type="pic" sz="quarter" idx="38" hasCustomPrompt="1"/>
          </p:nvPr>
        </p:nvSpPr>
        <p:spPr>
          <a:xfrm>
            <a:off x="947109" y="1562489"/>
            <a:ext cx="1111057" cy="493590"/>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8" name="circle placeholder_02">
            <a:extLst>
              <a:ext uri="{FF2B5EF4-FFF2-40B4-BE49-F238E27FC236}">
                <a16:creationId xmlns:a16="http://schemas.microsoft.com/office/drawing/2014/main" id="{E79D1129-8886-E324-FC9E-5EBE297D4AFE}"/>
              </a:ext>
            </a:extLst>
          </p:cNvPr>
          <p:cNvSpPr>
            <a:spLocks noGrp="1"/>
          </p:cNvSpPr>
          <p:nvPr>
            <p:ph type="body" sz="quarter" idx="39"/>
          </p:nvPr>
        </p:nvSpPr>
        <p:spPr>
          <a:xfrm>
            <a:off x="3060921" y="1493447"/>
            <a:ext cx="1444372" cy="641666"/>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9" name="icon placeholder_02">
            <a:extLst>
              <a:ext uri="{FF2B5EF4-FFF2-40B4-BE49-F238E27FC236}">
                <a16:creationId xmlns:a16="http://schemas.microsoft.com/office/drawing/2014/main" id="{7D4283D6-1D7A-F685-0493-2027EA5A545E}"/>
              </a:ext>
            </a:extLst>
          </p:cNvPr>
          <p:cNvSpPr>
            <a:spLocks noGrp="1" noChangeAspect="1"/>
          </p:cNvSpPr>
          <p:nvPr>
            <p:ph type="pic" sz="quarter" idx="40" hasCustomPrompt="1"/>
          </p:nvPr>
        </p:nvSpPr>
        <p:spPr>
          <a:xfrm>
            <a:off x="3211163" y="1562489"/>
            <a:ext cx="1111057" cy="493590"/>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10" name="circle placeholder_02">
            <a:extLst>
              <a:ext uri="{FF2B5EF4-FFF2-40B4-BE49-F238E27FC236}">
                <a16:creationId xmlns:a16="http://schemas.microsoft.com/office/drawing/2014/main" id="{79662041-C0A7-4A45-D983-F69100B2229E}"/>
              </a:ext>
            </a:extLst>
          </p:cNvPr>
          <p:cNvSpPr>
            <a:spLocks noGrp="1"/>
          </p:cNvSpPr>
          <p:nvPr>
            <p:ph type="body" sz="quarter" idx="41"/>
          </p:nvPr>
        </p:nvSpPr>
        <p:spPr>
          <a:xfrm>
            <a:off x="5373714" y="1493447"/>
            <a:ext cx="1444372" cy="641666"/>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11" name="icon placeholder_02">
            <a:extLst>
              <a:ext uri="{FF2B5EF4-FFF2-40B4-BE49-F238E27FC236}">
                <a16:creationId xmlns:a16="http://schemas.microsoft.com/office/drawing/2014/main" id="{069B9B63-94EF-9FFD-BA2C-73AB2E16D74B}"/>
              </a:ext>
            </a:extLst>
          </p:cNvPr>
          <p:cNvSpPr>
            <a:spLocks noGrp="1" noChangeAspect="1"/>
          </p:cNvSpPr>
          <p:nvPr>
            <p:ph type="pic" sz="quarter" idx="42" hasCustomPrompt="1"/>
          </p:nvPr>
        </p:nvSpPr>
        <p:spPr>
          <a:xfrm>
            <a:off x="5523957" y="1562489"/>
            <a:ext cx="1111057" cy="493590"/>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12" name="circle placeholder_02">
            <a:extLst>
              <a:ext uri="{FF2B5EF4-FFF2-40B4-BE49-F238E27FC236}">
                <a16:creationId xmlns:a16="http://schemas.microsoft.com/office/drawing/2014/main" id="{13CEAE32-35EE-402B-DC75-D97A05DA4365}"/>
              </a:ext>
            </a:extLst>
          </p:cNvPr>
          <p:cNvSpPr>
            <a:spLocks noGrp="1"/>
          </p:cNvSpPr>
          <p:nvPr>
            <p:ph type="body" sz="quarter" idx="43"/>
          </p:nvPr>
        </p:nvSpPr>
        <p:spPr>
          <a:xfrm>
            <a:off x="7637769" y="1493447"/>
            <a:ext cx="1444372" cy="641666"/>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13" name="icon placeholder_02">
            <a:extLst>
              <a:ext uri="{FF2B5EF4-FFF2-40B4-BE49-F238E27FC236}">
                <a16:creationId xmlns:a16="http://schemas.microsoft.com/office/drawing/2014/main" id="{38CCAE29-2F41-FCB5-E1B9-6CB543885DF3}"/>
              </a:ext>
            </a:extLst>
          </p:cNvPr>
          <p:cNvSpPr>
            <a:spLocks noGrp="1" noChangeAspect="1"/>
          </p:cNvSpPr>
          <p:nvPr>
            <p:ph type="pic" sz="quarter" idx="44" hasCustomPrompt="1"/>
          </p:nvPr>
        </p:nvSpPr>
        <p:spPr>
          <a:xfrm>
            <a:off x="7788009" y="1562489"/>
            <a:ext cx="1111057" cy="493590"/>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
        <p:nvSpPr>
          <p:cNvPr id="14" name="circle placeholder_02">
            <a:extLst>
              <a:ext uri="{FF2B5EF4-FFF2-40B4-BE49-F238E27FC236}">
                <a16:creationId xmlns:a16="http://schemas.microsoft.com/office/drawing/2014/main" id="{CF8641D7-62A3-58A3-7A32-154593F244AE}"/>
              </a:ext>
            </a:extLst>
          </p:cNvPr>
          <p:cNvSpPr>
            <a:spLocks noGrp="1"/>
          </p:cNvSpPr>
          <p:nvPr>
            <p:ph type="body" sz="quarter" idx="45"/>
          </p:nvPr>
        </p:nvSpPr>
        <p:spPr>
          <a:xfrm>
            <a:off x="9927329" y="1493447"/>
            <a:ext cx="1444372" cy="641666"/>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619">
                <a:noFill/>
              </a:defRPr>
            </a:lvl1pPr>
          </a:lstStyle>
          <a:p>
            <a:pPr lvl="0"/>
            <a:endParaRPr lang="nl-NL"/>
          </a:p>
        </p:txBody>
      </p:sp>
      <p:sp>
        <p:nvSpPr>
          <p:cNvPr id="15" name="icon placeholder_02">
            <a:extLst>
              <a:ext uri="{FF2B5EF4-FFF2-40B4-BE49-F238E27FC236}">
                <a16:creationId xmlns:a16="http://schemas.microsoft.com/office/drawing/2014/main" id="{EBC77E6A-9ADD-577E-E48E-3973E8FB6D57}"/>
              </a:ext>
            </a:extLst>
          </p:cNvPr>
          <p:cNvSpPr>
            <a:spLocks noGrp="1" noChangeAspect="1"/>
          </p:cNvSpPr>
          <p:nvPr>
            <p:ph type="pic" sz="quarter" idx="46" hasCustomPrompt="1"/>
          </p:nvPr>
        </p:nvSpPr>
        <p:spPr>
          <a:xfrm>
            <a:off x="10077570" y="1562489"/>
            <a:ext cx="1111057" cy="493590"/>
          </a:xfrm>
          <a:prstGeom prst="ellipse">
            <a:avLst/>
          </a:prstGeom>
          <a:noFill/>
          <a:ln w="36000">
            <a:noFill/>
          </a:ln>
        </p:spPr>
        <p:txBody>
          <a:bodyPr anchor="ctr"/>
          <a:lstStyle>
            <a:lvl1pPr algn="ctr">
              <a:defRPr sz="619">
                <a:solidFill>
                  <a:schemeClr val="accent6"/>
                </a:solidFill>
              </a:defRPr>
            </a:lvl1pPr>
          </a:lstStyle>
          <a:p>
            <a:r>
              <a:rPr lang="en-US"/>
              <a:t>ADD ICON</a:t>
            </a:r>
            <a:endParaRPr lang="en-GB"/>
          </a:p>
        </p:txBody>
      </p:sp>
    </p:spTree>
    <p:extLst>
      <p:ext uri="{BB962C8B-B14F-4D97-AF65-F5344CB8AC3E}">
        <p14:creationId xmlns:p14="http://schemas.microsoft.com/office/powerpoint/2010/main" val="164677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6" name="04">
            <a:extLst>
              <a:ext uri="{FF2B5EF4-FFF2-40B4-BE49-F238E27FC236}">
                <a16:creationId xmlns:a16="http://schemas.microsoft.com/office/drawing/2014/main" id="{395CBA5E-83E3-E3D0-A88F-0CFD56C3D0DB}"/>
              </a:ext>
            </a:extLst>
          </p:cNvPr>
          <p:cNvSpPr txBox="1">
            <a:spLocks/>
          </p:cNvSpPr>
          <p:nvPr userDrawn="1"/>
        </p:nvSpPr>
        <p:spPr>
          <a:xfrm>
            <a:off x="9032175"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04</a:t>
            </a:r>
          </a:p>
        </p:txBody>
      </p:sp>
      <p:sp>
        <p:nvSpPr>
          <p:cNvPr id="17" name="03">
            <a:extLst>
              <a:ext uri="{FF2B5EF4-FFF2-40B4-BE49-F238E27FC236}">
                <a16:creationId xmlns:a16="http://schemas.microsoft.com/office/drawing/2014/main" id="{7ABE547E-2788-91BE-627E-5611231DDB74}"/>
              </a:ext>
            </a:extLst>
          </p:cNvPr>
          <p:cNvSpPr txBox="1">
            <a:spLocks/>
          </p:cNvSpPr>
          <p:nvPr userDrawn="1"/>
        </p:nvSpPr>
        <p:spPr>
          <a:xfrm>
            <a:off x="6183124"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03</a:t>
            </a:r>
          </a:p>
        </p:txBody>
      </p:sp>
      <p:sp>
        <p:nvSpPr>
          <p:cNvPr id="23" name="02">
            <a:extLst>
              <a:ext uri="{FF2B5EF4-FFF2-40B4-BE49-F238E27FC236}">
                <a16:creationId xmlns:a16="http://schemas.microsoft.com/office/drawing/2014/main" id="{34EC455D-25BB-A007-7323-12338C791A40}"/>
              </a:ext>
            </a:extLst>
          </p:cNvPr>
          <p:cNvSpPr txBox="1">
            <a:spLocks/>
          </p:cNvSpPr>
          <p:nvPr userDrawn="1"/>
        </p:nvSpPr>
        <p:spPr>
          <a:xfrm>
            <a:off x="3334073"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02</a:t>
            </a:r>
          </a:p>
        </p:txBody>
      </p:sp>
      <p:sp>
        <p:nvSpPr>
          <p:cNvPr id="24" name="01">
            <a:extLst>
              <a:ext uri="{FF2B5EF4-FFF2-40B4-BE49-F238E27FC236}">
                <a16:creationId xmlns:a16="http://schemas.microsoft.com/office/drawing/2014/main" id="{197D45C8-B3EB-292E-B4F3-39A29262956C}"/>
              </a:ext>
            </a:extLst>
          </p:cNvPr>
          <p:cNvSpPr txBox="1">
            <a:spLocks/>
          </p:cNvSpPr>
          <p:nvPr userDrawn="1"/>
        </p:nvSpPr>
        <p:spPr>
          <a:xfrm>
            <a:off x="485022"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01</a:t>
            </a:r>
          </a:p>
        </p:txBody>
      </p:sp>
      <p:sp>
        <p:nvSpPr>
          <p:cNvPr id="25" name="picture placeholder_04">
            <a:extLst>
              <a:ext uri="{FF2B5EF4-FFF2-40B4-BE49-F238E27FC236}">
                <a16:creationId xmlns:a16="http://schemas.microsoft.com/office/drawing/2014/main" id="{3BE6187B-0F2E-6F2C-4905-F343C6729353}"/>
              </a:ext>
            </a:extLst>
          </p:cNvPr>
          <p:cNvSpPr>
            <a:spLocks noGrp="1"/>
          </p:cNvSpPr>
          <p:nvPr>
            <p:ph type="pic" sz="quarter" idx="20" hasCustomPrompt="1"/>
          </p:nvPr>
        </p:nvSpPr>
        <p:spPr>
          <a:xfrm>
            <a:off x="9032175" y="1289874"/>
            <a:ext cx="26712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26" name="picture placeholder_03">
            <a:extLst>
              <a:ext uri="{FF2B5EF4-FFF2-40B4-BE49-F238E27FC236}">
                <a16:creationId xmlns:a16="http://schemas.microsoft.com/office/drawing/2014/main" id="{344A5C79-41DB-3AF4-2F83-039528E8A51A}"/>
              </a:ext>
            </a:extLst>
          </p:cNvPr>
          <p:cNvSpPr>
            <a:spLocks noGrp="1"/>
          </p:cNvSpPr>
          <p:nvPr>
            <p:ph type="pic" sz="quarter" idx="19" hasCustomPrompt="1"/>
          </p:nvPr>
        </p:nvSpPr>
        <p:spPr>
          <a:xfrm>
            <a:off x="6183124" y="1289874"/>
            <a:ext cx="26712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27" name="picture placeholder_02">
            <a:extLst>
              <a:ext uri="{FF2B5EF4-FFF2-40B4-BE49-F238E27FC236}">
                <a16:creationId xmlns:a16="http://schemas.microsoft.com/office/drawing/2014/main" id="{DBB6394E-E542-E366-8B10-EB44C5C57FA1}"/>
              </a:ext>
            </a:extLst>
          </p:cNvPr>
          <p:cNvSpPr>
            <a:spLocks noGrp="1"/>
          </p:cNvSpPr>
          <p:nvPr>
            <p:ph type="pic" sz="quarter" idx="18" hasCustomPrompt="1"/>
          </p:nvPr>
        </p:nvSpPr>
        <p:spPr>
          <a:xfrm>
            <a:off x="3334073" y="1289874"/>
            <a:ext cx="26712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33" name="picture placeholder_01">
            <a:extLst>
              <a:ext uri="{FF2B5EF4-FFF2-40B4-BE49-F238E27FC236}">
                <a16:creationId xmlns:a16="http://schemas.microsoft.com/office/drawing/2014/main" id="{37B39B42-8DA8-AF3B-BBA8-40D4C33BC473}"/>
              </a:ext>
            </a:extLst>
          </p:cNvPr>
          <p:cNvSpPr>
            <a:spLocks noGrp="1"/>
          </p:cNvSpPr>
          <p:nvPr>
            <p:ph type="pic" sz="quarter" idx="17" hasCustomPrompt="1"/>
          </p:nvPr>
        </p:nvSpPr>
        <p:spPr>
          <a:xfrm>
            <a:off x="485022" y="1289874"/>
            <a:ext cx="26712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34" name="text placeholder_04">
            <a:extLst>
              <a:ext uri="{FF2B5EF4-FFF2-40B4-BE49-F238E27FC236}">
                <a16:creationId xmlns:a16="http://schemas.microsoft.com/office/drawing/2014/main" id="{7AE61933-CBAA-9B84-D5F2-95B3D0986529}"/>
              </a:ext>
            </a:extLst>
          </p:cNvPr>
          <p:cNvSpPr>
            <a:spLocks noGrp="1"/>
          </p:cNvSpPr>
          <p:nvPr>
            <p:ph type="body" sz="quarter" idx="16"/>
          </p:nvPr>
        </p:nvSpPr>
        <p:spPr>
          <a:xfrm>
            <a:off x="9034514"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35" name="text placeholder_03">
            <a:extLst>
              <a:ext uri="{FF2B5EF4-FFF2-40B4-BE49-F238E27FC236}">
                <a16:creationId xmlns:a16="http://schemas.microsoft.com/office/drawing/2014/main" id="{43B987DF-3CA1-3798-EB6C-477EBF392F78}"/>
              </a:ext>
            </a:extLst>
          </p:cNvPr>
          <p:cNvSpPr>
            <a:spLocks noGrp="1"/>
          </p:cNvSpPr>
          <p:nvPr>
            <p:ph type="body" sz="quarter" idx="15"/>
          </p:nvPr>
        </p:nvSpPr>
        <p:spPr>
          <a:xfrm>
            <a:off x="6184935"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36" name="text placeholder_02">
            <a:extLst>
              <a:ext uri="{FF2B5EF4-FFF2-40B4-BE49-F238E27FC236}">
                <a16:creationId xmlns:a16="http://schemas.microsoft.com/office/drawing/2014/main" id="{263221E6-7C7B-3296-F7F1-0C8C01878E85}"/>
              </a:ext>
            </a:extLst>
          </p:cNvPr>
          <p:cNvSpPr>
            <a:spLocks noGrp="1"/>
          </p:cNvSpPr>
          <p:nvPr>
            <p:ph type="body" sz="quarter" idx="14"/>
          </p:nvPr>
        </p:nvSpPr>
        <p:spPr>
          <a:xfrm>
            <a:off x="3335354"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37" name="text placeholder_01">
            <a:extLst>
              <a:ext uri="{FF2B5EF4-FFF2-40B4-BE49-F238E27FC236}">
                <a16:creationId xmlns:a16="http://schemas.microsoft.com/office/drawing/2014/main" id="{749DDF88-13F1-CB4C-2208-032D9B4968C7}"/>
              </a:ext>
            </a:extLst>
          </p:cNvPr>
          <p:cNvSpPr>
            <a:spLocks noGrp="1"/>
          </p:cNvSpPr>
          <p:nvPr>
            <p:ph type="body" sz="quarter" idx="13"/>
          </p:nvPr>
        </p:nvSpPr>
        <p:spPr>
          <a:xfrm>
            <a:off x="485776"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Tree>
    <p:extLst>
      <p:ext uri="{BB962C8B-B14F-4D97-AF65-F5344CB8AC3E}">
        <p14:creationId xmlns:p14="http://schemas.microsoft.com/office/powerpoint/2010/main" val="1360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24" name="01">
            <a:extLst>
              <a:ext uri="{FF2B5EF4-FFF2-40B4-BE49-F238E27FC236}">
                <a16:creationId xmlns:a16="http://schemas.microsoft.com/office/drawing/2014/main" id="{197D45C8-B3EB-292E-B4F3-39A29262956C}"/>
              </a:ext>
            </a:extLst>
          </p:cNvPr>
          <p:cNvSpPr txBox="1">
            <a:spLocks/>
          </p:cNvSpPr>
          <p:nvPr userDrawn="1"/>
        </p:nvSpPr>
        <p:spPr>
          <a:xfrm>
            <a:off x="485022"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01</a:t>
            </a:r>
          </a:p>
        </p:txBody>
      </p:sp>
      <p:sp>
        <p:nvSpPr>
          <p:cNvPr id="5" name="05">
            <a:extLst>
              <a:ext uri="{FF2B5EF4-FFF2-40B4-BE49-F238E27FC236}">
                <a16:creationId xmlns:a16="http://schemas.microsoft.com/office/drawing/2014/main" id="{8260C4C9-6486-2383-0F9E-F76347A0F874}"/>
              </a:ext>
            </a:extLst>
          </p:cNvPr>
          <p:cNvSpPr txBox="1">
            <a:spLocks/>
          </p:cNvSpPr>
          <p:nvPr userDrawn="1"/>
        </p:nvSpPr>
        <p:spPr>
          <a:xfrm>
            <a:off x="9603502"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05</a:t>
            </a:r>
          </a:p>
        </p:txBody>
      </p:sp>
      <p:sp>
        <p:nvSpPr>
          <p:cNvPr id="7" name="04">
            <a:extLst>
              <a:ext uri="{FF2B5EF4-FFF2-40B4-BE49-F238E27FC236}">
                <a16:creationId xmlns:a16="http://schemas.microsoft.com/office/drawing/2014/main" id="{661B3212-E2C5-2A53-B180-F94D54352FF7}"/>
              </a:ext>
            </a:extLst>
          </p:cNvPr>
          <p:cNvSpPr txBox="1">
            <a:spLocks/>
          </p:cNvSpPr>
          <p:nvPr userDrawn="1"/>
        </p:nvSpPr>
        <p:spPr>
          <a:xfrm>
            <a:off x="7323881"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04</a:t>
            </a:r>
          </a:p>
        </p:txBody>
      </p:sp>
      <p:sp>
        <p:nvSpPr>
          <p:cNvPr id="8" name="03">
            <a:extLst>
              <a:ext uri="{FF2B5EF4-FFF2-40B4-BE49-F238E27FC236}">
                <a16:creationId xmlns:a16="http://schemas.microsoft.com/office/drawing/2014/main" id="{7981BD50-7DD6-176B-2C56-0DE8C04777B1}"/>
              </a:ext>
            </a:extLst>
          </p:cNvPr>
          <p:cNvSpPr txBox="1">
            <a:spLocks/>
          </p:cNvSpPr>
          <p:nvPr userDrawn="1"/>
        </p:nvSpPr>
        <p:spPr>
          <a:xfrm>
            <a:off x="5044260"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03</a:t>
            </a:r>
          </a:p>
        </p:txBody>
      </p:sp>
      <p:sp>
        <p:nvSpPr>
          <p:cNvPr id="9" name="02">
            <a:extLst>
              <a:ext uri="{FF2B5EF4-FFF2-40B4-BE49-F238E27FC236}">
                <a16:creationId xmlns:a16="http://schemas.microsoft.com/office/drawing/2014/main" id="{DC0BB9AF-6CB5-1C29-C74F-36C006262577}"/>
              </a:ext>
            </a:extLst>
          </p:cNvPr>
          <p:cNvSpPr txBox="1">
            <a:spLocks/>
          </p:cNvSpPr>
          <p:nvPr userDrawn="1"/>
        </p:nvSpPr>
        <p:spPr>
          <a:xfrm>
            <a:off x="2764640"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02</a:t>
            </a:r>
          </a:p>
        </p:txBody>
      </p:sp>
      <p:sp>
        <p:nvSpPr>
          <p:cNvPr id="11" name="picture placeholder_05">
            <a:extLst>
              <a:ext uri="{FF2B5EF4-FFF2-40B4-BE49-F238E27FC236}">
                <a16:creationId xmlns:a16="http://schemas.microsoft.com/office/drawing/2014/main" id="{C211F6DB-6C6B-999A-D4DB-515EB8E13354}"/>
              </a:ext>
            </a:extLst>
          </p:cNvPr>
          <p:cNvSpPr>
            <a:spLocks noGrp="1"/>
          </p:cNvSpPr>
          <p:nvPr>
            <p:ph type="pic" sz="quarter" idx="21" hasCustomPrompt="1"/>
          </p:nvPr>
        </p:nvSpPr>
        <p:spPr>
          <a:xfrm>
            <a:off x="9603502" y="1289874"/>
            <a:ext cx="20988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12" name="picture placeholder_04">
            <a:extLst>
              <a:ext uri="{FF2B5EF4-FFF2-40B4-BE49-F238E27FC236}">
                <a16:creationId xmlns:a16="http://schemas.microsoft.com/office/drawing/2014/main" id="{6BB2265C-9B91-F4B4-0A5D-A38AB9873BFD}"/>
              </a:ext>
            </a:extLst>
          </p:cNvPr>
          <p:cNvSpPr>
            <a:spLocks noGrp="1"/>
          </p:cNvSpPr>
          <p:nvPr>
            <p:ph type="pic" sz="quarter" idx="20" hasCustomPrompt="1"/>
          </p:nvPr>
        </p:nvSpPr>
        <p:spPr>
          <a:xfrm>
            <a:off x="7323881" y="1289874"/>
            <a:ext cx="20988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13" name="picture placeholder_03">
            <a:extLst>
              <a:ext uri="{FF2B5EF4-FFF2-40B4-BE49-F238E27FC236}">
                <a16:creationId xmlns:a16="http://schemas.microsoft.com/office/drawing/2014/main" id="{188D5076-F0B6-3674-5409-D9BD08EFBA05}"/>
              </a:ext>
            </a:extLst>
          </p:cNvPr>
          <p:cNvSpPr>
            <a:spLocks noGrp="1"/>
          </p:cNvSpPr>
          <p:nvPr>
            <p:ph type="pic" sz="quarter" idx="19" hasCustomPrompt="1"/>
          </p:nvPr>
        </p:nvSpPr>
        <p:spPr>
          <a:xfrm>
            <a:off x="5044260" y="1289874"/>
            <a:ext cx="20988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14" name="picture placeholder_02">
            <a:extLst>
              <a:ext uri="{FF2B5EF4-FFF2-40B4-BE49-F238E27FC236}">
                <a16:creationId xmlns:a16="http://schemas.microsoft.com/office/drawing/2014/main" id="{670920FA-3BAA-58D3-2373-4DCBB45E582B}"/>
              </a:ext>
            </a:extLst>
          </p:cNvPr>
          <p:cNvSpPr>
            <a:spLocks noGrp="1"/>
          </p:cNvSpPr>
          <p:nvPr>
            <p:ph type="pic" sz="quarter" idx="18" hasCustomPrompt="1"/>
          </p:nvPr>
        </p:nvSpPr>
        <p:spPr>
          <a:xfrm>
            <a:off x="2764640" y="1289874"/>
            <a:ext cx="20988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15" name="picture placeholder_01">
            <a:extLst>
              <a:ext uri="{FF2B5EF4-FFF2-40B4-BE49-F238E27FC236}">
                <a16:creationId xmlns:a16="http://schemas.microsoft.com/office/drawing/2014/main" id="{8EFB9B41-0F3C-C6D6-C821-9ADAE56FFF62}"/>
              </a:ext>
            </a:extLst>
          </p:cNvPr>
          <p:cNvSpPr>
            <a:spLocks noGrp="1"/>
          </p:cNvSpPr>
          <p:nvPr>
            <p:ph type="pic" sz="quarter" idx="22" hasCustomPrompt="1"/>
          </p:nvPr>
        </p:nvSpPr>
        <p:spPr>
          <a:xfrm>
            <a:off x="485023" y="1289874"/>
            <a:ext cx="2098801" cy="3458195"/>
          </a:xfrm>
          <a:prstGeom prst="rect">
            <a:avLst/>
          </a:prstGeom>
          <a:solidFill>
            <a:schemeClr val="bg2"/>
          </a:solidFill>
        </p:spPr>
        <p:txBody>
          <a:bodyPr tIns="180000"/>
          <a:lstStyle>
            <a:lvl1pPr algn="ctr">
              <a:defRPr sz="619">
                <a:solidFill>
                  <a:schemeClr val="accent6"/>
                </a:solidFill>
              </a:defRPr>
            </a:lvl1pPr>
          </a:lstStyle>
          <a:p>
            <a:r>
              <a:rPr lang="en-US"/>
              <a:t>CLICK ICON TO ADD PICTURE</a:t>
            </a:r>
          </a:p>
        </p:txBody>
      </p:sp>
      <p:sp>
        <p:nvSpPr>
          <p:cNvPr id="18" name="text placeholder_05">
            <a:extLst>
              <a:ext uri="{FF2B5EF4-FFF2-40B4-BE49-F238E27FC236}">
                <a16:creationId xmlns:a16="http://schemas.microsoft.com/office/drawing/2014/main" id="{CDCD41F3-9464-B2F8-1A43-DE2D70E0B6FB}"/>
              </a:ext>
            </a:extLst>
          </p:cNvPr>
          <p:cNvSpPr>
            <a:spLocks noGrp="1"/>
          </p:cNvSpPr>
          <p:nvPr>
            <p:ph type="body" sz="quarter" idx="23"/>
          </p:nvPr>
        </p:nvSpPr>
        <p:spPr>
          <a:xfrm>
            <a:off x="9605840"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19" name="text placeholder_04">
            <a:extLst>
              <a:ext uri="{FF2B5EF4-FFF2-40B4-BE49-F238E27FC236}">
                <a16:creationId xmlns:a16="http://schemas.microsoft.com/office/drawing/2014/main" id="{60324D4F-5853-89E0-9FB6-A485AC56FA1D}"/>
              </a:ext>
            </a:extLst>
          </p:cNvPr>
          <p:cNvSpPr>
            <a:spLocks noGrp="1"/>
          </p:cNvSpPr>
          <p:nvPr>
            <p:ph type="body" sz="quarter" idx="16"/>
          </p:nvPr>
        </p:nvSpPr>
        <p:spPr>
          <a:xfrm>
            <a:off x="7325823"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0" name="text placeholder_03">
            <a:extLst>
              <a:ext uri="{FF2B5EF4-FFF2-40B4-BE49-F238E27FC236}">
                <a16:creationId xmlns:a16="http://schemas.microsoft.com/office/drawing/2014/main" id="{69F94A3B-DBA8-ACF1-AA4D-245A1243CFC7}"/>
              </a:ext>
            </a:extLst>
          </p:cNvPr>
          <p:cNvSpPr>
            <a:spLocks noGrp="1"/>
          </p:cNvSpPr>
          <p:nvPr>
            <p:ph type="body" sz="quarter" idx="15"/>
          </p:nvPr>
        </p:nvSpPr>
        <p:spPr>
          <a:xfrm>
            <a:off x="5045808"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1" name="text placeholder_02">
            <a:extLst>
              <a:ext uri="{FF2B5EF4-FFF2-40B4-BE49-F238E27FC236}">
                <a16:creationId xmlns:a16="http://schemas.microsoft.com/office/drawing/2014/main" id="{98F49F72-98AF-1345-7CD8-6ACB6F6976AF}"/>
              </a:ext>
            </a:extLst>
          </p:cNvPr>
          <p:cNvSpPr>
            <a:spLocks noGrp="1"/>
          </p:cNvSpPr>
          <p:nvPr>
            <p:ph type="body" sz="quarter" idx="14"/>
          </p:nvPr>
        </p:nvSpPr>
        <p:spPr>
          <a:xfrm>
            <a:off x="2765793"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2" name="text placeholder_01">
            <a:extLst>
              <a:ext uri="{FF2B5EF4-FFF2-40B4-BE49-F238E27FC236}">
                <a16:creationId xmlns:a16="http://schemas.microsoft.com/office/drawing/2014/main" id="{590A6FF8-61F3-E1C9-35D0-B10498D72D38}"/>
              </a:ext>
            </a:extLst>
          </p:cNvPr>
          <p:cNvSpPr>
            <a:spLocks noGrp="1"/>
          </p:cNvSpPr>
          <p:nvPr>
            <p:ph type="body" sz="quarter" idx="24"/>
          </p:nvPr>
        </p:nvSpPr>
        <p:spPr>
          <a:xfrm>
            <a:off x="485775"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Tree>
    <p:extLst>
      <p:ext uri="{BB962C8B-B14F-4D97-AF65-F5344CB8AC3E}">
        <p14:creationId xmlns:p14="http://schemas.microsoft.com/office/powerpoint/2010/main" val="198887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6" name="04">
            <a:extLst>
              <a:ext uri="{FF2B5EF4-FFF2-40B4-BE49-F238E27FC236}">
                <a16:creationId xmlns:a16="http://schemas.microsoft.com/office/drawing/2014/main" id="{395CBA5E-83E3-E3D0-A88F-0CFD56C3D0DB}"/>
              </a:ext>
            </a:extLst>
          </p:cNvPr>
          <p:cNvSpPr txBox="1">
            <a:spLocks/>
          </p:cNvSpPr>
          <p:nvPr userDrawn="1"/>
        </p:nvSpPr>
        <p:spPr>
          <a:xfrm>
            <a:off x="9032175"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04</a:t>
            </a:r>
          </a:p>
        </p:txBody>
      </p:sp>
      <p:sp>
        <p:nvSpPr>
          <p:cNvPr id="17" name="03">
            <a:extLst>
              <a:ext uri="{FF2B5EF4-FFF2-40B4-BE49-F238E27FC236}">
                <a16:creationId xmlns:a16="http://schemas.microsoft.com/office/drawing/2014/main" id="{7ABE547E-2788-91BE-627E-5611231DDB74}"/>
              </a:ext>
            </a:extLst>
          </p:cNvPr>
          <p:cNvSpPr txBox="1">
            <a:spLocks/>
          </p:cNvSpPr>
          <p:nvPr userDrawn="1"/>
        </p:nvSpPr>
        <p:spPr>
          <a:xfrm>
            <a:off x="6183124"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03</a:t>
            </a:r>
          </a:p>
        </p:txBody>
      </p:sp>
      <p:sp>
        <p:nvSpPr>
          <p:cNvPr id="23" name="02">
            <a:extLst>
              <a:ext uri="{FF2B5EF4-FFF2-40B4-BE49-F238E27FC236}">
                <a16:creationId xmlns:a16="http://schemas.microsoft.com/office/drawing/2014/main" id="{34EC455D-25BB-A007-7323-12338C791A40}"/>
              </a:ext>
            </a:extLst>
          </p:cNvPr>
          <p:cNvSpPr txBox="1">
            <a:spLocks/>
          </p:cNvSpPr>
          <p:nvPr userDrawn="1"/>
        </p:nvSpPr>
        <p:spPr>
          <a:xfrm>
            <a:off x="3334073"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02</a:t>
            </a:r>
          </a:p>
        </p:txBody>
      </p:sp>
      <p:sp>
        <p:nvSpPr>
          <p:cNvPr id="24" name="01">
            <a:extLst>
              <a:ext uri="{FF2B5EF4-FFF2-40B4-BE49-F238E27FC236}">
                <a16:creationId xmlns:a16="http://schemas.microsoft.com/office/drawing/2014/main" id="{197D45C8-B3EB-292E-B4F3-39A29262956C}"/>
              </a:ext>
            </a:extLst>
          </p:cNvPr>
          <p:cNvSpPr txBox="1">
            <a:spLocks/>
          </p:cNvSpPr>
          <p:nvPr userDrawn="1"/>
        </p:nvSpPr>
        <p:spPr>
          <a:xfrm>
            <a:off x="485022"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01</a:t>
            </a:r>
          </a:p>
        </p:txBody>
      </p:sp>
      <p:sp>
        <p:nvSpPr>
          <p:cNvPr id="34" name="text placeholder_04">
            <a:extLst>
              <a:ext uri="{FF2B5EF4-FFF2-40B4-BE49-F238E27FC236}">
                <a16:creationId xmlns:a16="http://schemas.microsoft.com/office/drawing/2014/main" id="{7AE61933-CBAA-9B84-D5F2-95B3D0986529}"/>
              </a:ext>
            </a:extLst>
          </p:cNvPr>
          <p:cNvSpPr>
            <a:spLocks noGrp="1"/>
          </p:cNvSpPr>
          <p:nvPr>
            <p:ph type="body" sz="quarter" idx="16"/>
          </p:nvPr>
        </p:nvSpPr>
        <p:spPr>
          <a:xfrm>
            <a:off x="9034514"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35" name="text placeholder_03">
            <a:extLst>
              <a:ext uri="{FF2B5EF4-FFF2-40B4-BE49-F238E27FC236}">
                <a16:creationId xmlns:a16="http://schemas.microsoft.com/office/drawing/2014/main" id="{43B987DF-3CA1-3798-EB6C-477EBF392F78}"/>
              </a:ext>
            </a:extLst>
          </p:cNvPr>
          <p:cNvSpPr>
            <a:spLocks noGrp="1"/>
          </p:cNvSpPr>
          <p:nvPr>
            <p:ph type="body" sz="quarter" idx="15"/>
          </p:nvPr>
        </p:nvSpPr>
        <p:spPr>
          <a:xfrm>
            <a:off x="6184935"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36" name="text placeholder_02">
            <a:extLst>
              <a:ext uri="{FF2B5EF4-FFF2-40B4-BE49-F238E27FC236}">
                <a16:creationId xmlns:a16="http://schemas.microsoft.com/office/drawing/2014/main" id="{263221E6-7C7B-3296-F7F1-0C8C01878E85}"/>
              </a:ext>
            </a:extLst>
          </p:cNvPr>
          <p:cNvSpPr>
            <a:spLocks noGrp="1"/>
          </p:cNvSpPr>
          <p:nvPr>
            <p:ph type="body" sz="quarter" idx="14"/>
          </p:nvPr>
        </p:nvSpPr>
        <p:spPr>
          <a:xfrm>
            <a:off x="3335354"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37" name="text placeholder_01">
            <a:extLst>
              <a:ext uri="{FF2B5EF4-FFF2-40B4-BE49-F238E27FC236}">
                <a16:creationId xmlns:a16="http://schemas.microsoft.com/office/drawing/2014/main" id="{749DDF88-13F1-CB4C-2208-032D9B4968C7}"/>
              </a:ext>
            </a:extLst>
          </p:cNvPr>
          <p:cNvSpPr>
            <a:spLocks noGrp="1"/>
          </p:cNvSpPr>
          <p:nvPr>
            <p:ph type="body" sz="quarter" idx="13"/>
          </p:nvPr>
        </p:nvSpPr>
        <p:spPr>
          <a:xfrm>
            <a:off x="485776" y="5229341"/>
            <a:ext cx="26712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8" name="picture placeholder">
            <a:extLst>
              <a:ext uri="{FF2B5EF4-FFF2-40B4-BE49-F238E27FC236}">
                <a16:creationId xmlns:a16="http://schemas.microsoft.com/office/drawing/2014/main" id="{9F45CA31-A869-5BBF-2389-0922C28981F7}"/>
              </a:ext>
            </a:extLst>
          </p:cNvPr>
          <p:cNvSpPr>
            <a:spLocks noGrp="1"/>
          </p:cNvSpPr>
          <p:nvPr>
            <p:ph type="pic" sz="quarter" idx="21" hasCustomPrompt="1"/>
          </p:nvPr>
        </p:nvSpPr>
        <p:spPr>
          <a:xfrm>
            <a:off x="485025" y="1289873"/>
            <a:ext cx="11218353" cy="3469823"/>
          </a:xfrm>
          <a:custGeom>
            <a:avLst/>
            <a:gdLst>
              <a:gd name="connsiteX0" fmla="*/ 8550302 w 11218353"/>
              <a:gd name="connsiteY0" fmla="*/ 0 h 4124247"/>
              <a:gd name="connsiteX1" fmla="*/ 11218353 w 11218353"/>
              <a:gd name="connsiteY1" fmla="*/ 0 h 4124247"/>
              <a:gd name="connsiteX2" fmla="*/ 11218353 w 11218353"/>
              <a:gd name="connsiteY2" fmla="*/ 4124247 h 4124247"/>
              <a:gd name="connsiteX3" fmla="*/ 8550302 w 11218353"/>
              <a:gd name="connsiteY3" fmla="*/ 4124247 h 4124247"/>
              <a:gd name="connsiteX4" fmla="*/ 5699176 w 11218353"/>
              <a:gd name="connsiteY4" fmla="*/ 0 h 4124247"/>
              <a:gd name="connsiteX5" fmla="*/ 8370302 w 11218353"/>
              <a:gd name="connsiteY5" fmla="*/ 0 h 4124247"/>
              <a:gd name="connsiteX6" fmla="*/ 8370302 w 11218353"/>
              <a:gd name="connsiteY6" fmla="*/ 4124247 h 4124247"/>
              <a:gd name="connsiteX7" fmla="*/ 5699176 w 11218353"/>
              <a:gd name="connsiteY7" fmla="*/ 4124247 h 4124247"/>
              <a:gd name="connsiteX8" fmla="*/ 2851143 w 11218353"/>
              <a:gd name="connsiteY8" fmla="*/ 0 h 4124247"/>
              <a:gd name="connsiteX9" fmla="*/ 5519176 w 11218353"/>
              <a:gd name="connsiteY9" fmla="*/ 0 h 4124247"/>
              <a:gd name="connsiteX10" fmla="*/ 5519176 w 11218353"/>
              <a:gd name="connsiteY10" fmla="*/ 4124247 h 4124247"/>
              <a:gd name="connsiteX11" fmla="*/ 2851143 w 11218353"/>
              <a:gd name="connsiteY11" fmla="*/ 4124247 h 4124247"/>
              <a:gd name="connsiteX12" fmla="*/ 0 w 11218353"/>
              <a:gd name="connsiteY12" fmla="*/ 0 h 4124247"/>
              <a:gd name="connsiteX13" fmla="*/ 2671143 w 11218353"/>
              <a:gd name="connsiteY13" fmla="*/ 0 h 4124247"/>
              <a:gd name="connsiteX14" fmla="*/ 2671143 w 11218353"/>
              <a:gd name="connsiteY14" fmla="*/ 4124247 h 4124247"/>
              <a:gd name="connsiteX15" fmla="*/ 0 w 11218353"/>
              <a:gd name="connsiteY15"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8353" h="4124247">
                <a:moveTo>
                  <a:pt x="8550302" y="0"/>
                </a:moveTo>
                <a:lnTo>
                  <a:pt x="11218353" y="0"/>
                </a:lnTo>
                <a:lnTo>
                  <a:pt x="11218353" y="4124247"/>
                </a:lnTo>
                <a:lnTo>
                  <a:pt x="8550302" y="4124247"/>
                </a:lnTo>
                <a:close/>
                <a:moveTo>
                  <a:pt x="5699176" y="0"/>
                </a:moveTo>
                <a:lnTo>
                  <a:pt x="8370302" y="0"/>
                </a:lnTo>
                <a:lnTo>
                  <a:pt x="8370302" y="4124247"/>
                </a:lnTo>
                <a:lnTo>
                  <a:pt x="5699176" y="4124247"/>
                </a:lnTo>
                <a:close/>
                <a:moveTo>
                  <a:pt x="2851143" y="0"/>
                </a:moveTo>
                <a:lnTo>
                  <a:pt x="5519176" y="0"/>
                </a:lnTo>
                <a:lnTo>
                  <a:pt x="5519176" y="4124247"/>
                </a:lnTo>
                <a:lnTo>
                  <a:pt x="2851143" y="4124247"/>
                </a:lnTo>
                <a:close/>
                <a:moveTo>
                  <a:pt x="0" y="0"/>
                </a:moveTo>
                <a:lnTo>
                  <a:pt x="2671143" y="0"/>
                </a:lnTo>
                <a:lnTo>
                  <a:pt x="2671143" y="4124247"/>
                </a:lnTo>
                <a:lnTo>
                  <a:pt x="0" y="4124247"/>
                </a:lnTo>
                <a:close/>
              </a:path>
            </a:pathLst>
          </a:custGeom>
          <a:solidFill>
            <a:schemeClr val="bg2"/>
          </a:solidFill>
        </p:spPr>
        <p:txBody>
          <a:bodyPr wrap="square" tIns="180000">
            <a:noAutofit/>
          </a:bodyPr>
          <a:lstStyle>
            <a:lvl1pPr algn="ctr">
              <a:defRPr sz="619">
                <a:solidFill>
                  <a:schemeClr val="accent6"/>
                </a:solidFill>
              </a:defRPr>
            </a:lvl1pPr>
          </a:lstStyle>
          <a:p>
            <a:r>
              <a:rPr lang="en-US"/>
              <a:t>CLICK ICON TO ADD PICTURE</a:t>
            </a:r>
          </a:p>
        </p:txBody>
      </p:sp>
    </p:spTree>
    <p:extLst>
      <p:ext uri="{BB962C8B-B14F-4D97-AF65-F5344CB8AC3E}">
        <p14:creationId xmlns:p14="http://schemas.microsoft.com/office/powerpoint/2010/main" val="15458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24" name="01">
            <a:extLst>
              <a:ext uri="{FF2B5EF4-FFF2-40B4-BE49-F238E27FC236}">
                <a16:creationId xmlns:a16="http://schemas.microsoft.com/office/drawing/2014/main" id="{197D45C8-B3EB-292E-B4F3-39A29262956C}"/>
              </a:ext>
            </a:extLst>
          </p:cNvPr>
          <p:cNvSpPr txBox="1">
            <a:spLocks/>
          </p:cNvSpPr>
          <p:nvPr userDrawn="1"/>
        </p:nvSpPr>
        <p:spPr>
          <a:xfrm>
            <a:off x="485022" y="4748070"/>
            <a:ext cx="26712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01</a:t>
            </a:r>
          </a:p>
        </p:txBody>
      </p:sp>
      <p:sp>
        <p:nvSpPr>
          <p:cNvPr id="5" name="05">
            <a:extLst>
              <a:ext uri="{FF2B5EF4-FFF2-40B4-BE49-F238E27FC236}">
                <a16:creationId xmlns:a16="http://schemas.microsoft.com/office/drawing/2014/main" id="{8260C4C9-6486-2383-0F9E-F76347A0F874}"/>
              </a:ext>
            </a:extLst>
          </p:cNvPr>
          <p:cNvSpPr txBox="1">
            <a:spLocks/>
          </p:cNvSpPr>
          <p:nvPr userDrawn="1"/>
        </p:nvSpPr>
        <p:spPr>
          <a:xfrm>
            <a:off x="9603502"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05</a:t>
            </a:r>
          </a:p>
        </p:txBody>
      </p:sp>
      <p:sp>
        <p:nvSpPr>
          <p:cNvPr id="7" name="04">
            <a:extLst>
              <a:ext uri="{FF2B5EF4-FFF2-40B4-BE49-F238E27FC236}">
                <a16:creationId xmlns:a16="http://schemas.microsoft.com/office/drawing/2014/main" id="{661B3212-E2C5-2A53-B180-F94D54352FF7}"/>
              </a:ext>
            </a:extLst>
          </p:cNvPr>
          <p:cNvSpPr txBox="1">
            <a:spLocks/>
          </p:cNvSpPr>
          <p:nvPr userDrawn="1"/>
        </p:nvSpPr>
        <p:spPr>
          <a:xfrm>
            <a:off x="7323881"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04</a:t>
            </a:r>
          </a:p>
        </p:txBody>
      </p:sp>
      <p:sp>
        <p:nvSpPr>
          <p:cNvPr id="8" name="03">
            <a:extLst>
              <a:ext uri="{FF2B5EF4-FFF2-40B4-BE49-F238E27FC236}">
                <a16:creationId xmlns:a16="http://schemas.microsoft.com/office/drawing/2014/main" id="{7981BD50-7DD6-176B-2C56-0DE8C04777B1}"/>
              </a:ext>
            </a:extLst>
          </p:cNvPr>
          <p:cNvSpPr txBox="1">
            <a:spLocks/>
          </p:cNvSpPr>
          <p:nvPr userDrawn="1"/>
        </p:nvSpPr>
        <p:spPr>
          <a:xfrm>
            <a:off x="5044260"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03</a:t>
            </a:r>
          </a:p>
        </p:txBody>
      </p:sp>
      <p:sp>
        <p:nvSpPr>
          <p:cNvPr id="9" name="02">
            <a:extLst>
              <a:ext uri="{FF2B5EF4-FFF2-40B4-BE49-F238E27FC236}">
                <a16:creationId xmlns:a16="http://schemas.microsoft.com/office/drawing/2014/main" id="{DC0BB9AF-6CB5-1C29-C74F-36C006262577}"/>
              </a:ext>
            </a:extLst>
          </p:cNvPr>
          <p:cNvSpPr txBox="1">
            <a:spLocks/>
          </p:cNvSpPr>
          <p:nvPr userDrawn="1"/>
        </p:nvSpPr>
        <p:spPr>
          <a:xfrm>
            <a:off x="2764640" y="4742059"/>
            <a:ext cx="2098801" cy="855516"/>
          </a:xfrm>
          <a:prstGeom prst="rect">
            <a:avLst/>
          </a:prstGeom>
          <a:noFill/>
        </p:spPr>
        <p:txBody>
          <a:bodyPr wrap="square" lIns="0" tIns="69672" rIns="0" bIns="69672" rtlCol="0" anchor="t" anchorCtr="0">
            <a:spAutoFit/>
          </a:bodyPr>
          <a:lstStyle/>
          <a:p>
            <a:pPr algn="l"/>
            <a:r>
              <a:rPr lang="en-CA" sz="4645" b="1" noProof="0">
                <a:solidFill>
                  <a:schemeClr val="accent1"/>
                </a:solidFill>
                <a:latin typeface="Trebuchet MS" panose="020B0603020202020204" pitchFamily="34" charset="0"/>
              </a:rPr>
              <a:t>02</a:t>
            </a:r>
          </a:p>
        </p:txBody>
      </p:sp>
      <p:sp>
        <p:nvSpPr>
          <p:cNvPr id="18" name="text placeholder_05">
            <a:extLst>
              <a:ext uri="{FF2B5EF4-FFF2-40B4-BE49-F238E27FC236}">
                <a16:creationId xmlns:a16="http://schemas.microsoft.com/office/drawing/2014/main" id="{CDCD41F3-9464-B2F8-1A43-DE2D70E0B6FB}"/>
              </a:ext>
            </a:extLst>
          </p:cNvPr>
          <p:cNvSpPr>
            <a:spLocks noGrp="1"/>
          </p:cNvSpPr>
          <p:nvPr>
            <p:ph type="body" sz="quarter" idx="23"/>
          </p:nvPr>
        </p:nvSpPr>
        <p:spPr>
          <a:xfrm>
            <a:off x="9605840"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19" name="text placeholder_04">
            <a:extLst>
              <a:ext uri="{FF2B5EF4-FFF2-40B4-BE49-F238E27FC236}">
                <a16:creationId xmlns:a16="http://schemas.microsoft.com/office/drawing/2014/main" id="{60324D4F-5853-89E0-9FB6-A485AC56FA1D}"/>
              </a:ext>
            </a:extLst>
          </p:cNvPr>
          <p:cNvSpPr>
            <a:spLocks noGrp="1"/>
          </p:cNvSpPr>
          <p:nvPr>
            <p:ph type="body" sz="quarter" idx="16"/>
          </p:nvPr>
        </p:nvSpPr>
        <p:spPr>
          <a:xfrm>
            <a:off x="7325823"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0" name="text placeholder_03">
            <a:extLst>
              <a:ext uri="{FF2B5EF4-FFF2-40B4-BE49-F238E27FC236}">
                <a16:creationId xmlns:a16="http://schemas.microsoft.com/office/drawing/2014/main" id="{69F94A3B-DBA8-ACF1-AA4D-245A1243CFC7}"/>
              </a:ext>
            </a:extLst>
          </p:cNvPr>
          <p:cNvSpPr>
            <a:spLocks noGrp="1"/>
          </p:cNvSpPr>
          <p:nvPr>
            <p:ph type="body" sz="quarter" idx="15"/>
          </p:nvPr>
        </p:nvSpPr>
        <p:spPr>
          <a:xfrm>
            <a:off x="5045808"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1" name="text placeholder_02">
            <a:extLst>
              <a:ext uri="{FF2B5EF4-FFF2-40B4-BE49-F238E27FC236}">
                <a16:creationId xmlns:a16="http://schemas.microsoft.com/office/drawing/2014/main" id="{98F49F72-98AF-1345-7CD8-6ACB6F6976AF}"/>
              </a:ext>
            </a:extLst>
          </p:cNvPr>
          <p:cNvSpPr>
            <a:spLocks noGrp="1"/>
          </p:cNvSpPr>
          <p:nvPr>
            <p:ph type="body" sz="quarter" idx="14"/>
          </p:nvPr>
        </p:nvSpPr>
        <p:spPr>
          <a:xfrm>
            <a:off x="2765793"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22" name="text placeholder_01">
            <a:extLst>
              <a:ext uri="{FF2B5EF4-FFF2-40B4-BE49-F238E27FC236}">
                <a16:creationId xmlns:a16="http://schemas.microsoft.com/office/drawing/2014/main" id="{590A6FF8-61F3-E1C9-35D0-B10498D72D38}"/>
              </a:ext>
            </a:extLst>
          </p:cNvPr>
          <p:cNvSpPr>
            <a:spLocks noGrp="1"/>
          </p:cNvSpPr>
          <p:nvPr>
            <p:ph type="body" sz="quarter" idx="24"/>
          </p:nvPr>
        </p:nvSpPr>
        <p:spPr>
          <a:xfrm>
            <a:off x="485775" y="5229341"/>
            <a:ext cx="2098801" cy="900000"/>
          </a:xfrm>
          <a:prstGeom prst="rect">
            <a:avLst/>
          </a:prstGeom>
          <a:noFill/>
        </p:spPr>
        <p:txBody>
          <a:bodyPr lIns="0" tIns="0" rIns="0" bIns="0" anchor="t" anchorCtr="0">
            <a:noAutofit/>
          </a:bodyPr>
          <a:lstStyle>
            <a:lvl1pPr>
              <a:defRPr>
                <a:solidFill>
                  <a:schemeClr val="tx2"/>
                </a:solidFill>
              </a:defRPr>
            </a:lvl1pPr>
          </a:lstStyle>
          <a:p>
            <a:pPr lvl="0"/>
            <a:endParaRPr lang="en-CA" noProof="0"/>
          </a:p>
        </p:txBody>
      </p:sp>
      <p:sp>
        <p:nvSpPr>
          <p:cNvPr id="10" name="picture placeholder">
            <a:extLst>
              <a:ext uri="{FF2B5EF4-FFF2-40B4-BE49-F238E27FC236}">
                <a16:creationId xmlns:a16="http://schemas.microsoft.com/office/drawing/2014/main" id="{BD6706E7-503A-D79C-A172-99CBD29E66BE}"/>
              </a:ext>
            </a:extLst>
          </p:cNvPr>
          <p:cNvSpPr>
            <a:spLocks noGrp="1"/>
          </p:cNvSpPr>
          <p:nvPr>
            <p:ph type="pic" sz="quarter" idx="18" hasCustomPrompt="1"/>
          </p:nvPr>
        </p:nvSpPr>
        <p:spPr>
          <a:xfrm>
            <a:off x="485027" y="1289872"/>
            <a:ext cx="11217600" cy="3458196"/>
          </a:xfrm>
          <a:custGeom>
            <a:avLst/>
            <a:gdLst>
              <a:gd name="connsiteX0" fmla="*/ 9120395 w 11217599"/>
              <a:gd name="connsiteY0" fmla="*/ 0 h 4124247"/>
              <a:gd name="connsiteX1" fmla="*/ 11217599 w 11217599"/>
              <a:gd name="connsiteY1" fmla="*/ 0 h 4124247"/>
              <a:gd name="connsiteX2" fmla="*/ 11217599 w 11217599"/>
              <a:gd name="connsiteY2" fmla="*/ 4124247 h 4124247"/>
              <a:gd name="connsiteX3" fmla="*/ 9120395 w 11217599"/>
              <a:gd name="connsiteY3" fmla="*/ 4124247 h 4124247"/>
              <a:gd name="connsiteX4" fmla="*/ 6840002 w 11217599"/>
              <a:gd name="connsiteY4" fmla="*/ 0 h 4124247"/>
              <a:gd name="connsiteX5" fmla="*/ 8940395 w 11217599"/>
              <a:gd name="connsiteY5" fmla="*/ 0 h 4124247"/>
              <a:gd name="connsiteX6" fmla="*/ 8940395 w 11217599"/>
              <a:gd name="connsiteY6" fmla="*/ 4124247 h 4124247"/>
              <a:gd name="connsiteX7" fmla="*/ 6840002 w 11217599"/>
              <a:gd name="connsiteY7" fmla="*/ 4124247 h 4124247"/>
              <a:gd name="connsiteX8" fmla="*/ 4559610 w 11217599"/>
              <a:gd name="connsiteY8" fmla="*/ 0 h 4124247"/>
              <a:gd name="connsiteX9" fmla="*/ 6660002 w 11217599"/>
              <a:gd name="connsiteY9" fmla="*/ 0 h 4124247"/>
              <a:gd name="connsiteX10" fmla="*/ 6660002 w 11217599"/>
              <a:gd name="connsiteY10" fmla="*/ 4124247 h 4124247"/>
              <a:gd name="connsiteX11" fmla="*/ 4559610 w 11217599"/>
              <a:gd name="connsiteY11" fmla="*/ 4124247 h 4124247"/>
              <a:gd name="connsiteX12" fmla="*/ 2279219 w 11217599"/>
              <a:gd name="connsiteY12" fmla="*/ 0 h 4124247"/>
              <a:gd name="connsiteX13" fmla="*/ 4379610 w 11217599"/>
              <a:gd name="connsiteY13" fmla="*/ 0 h 4124247"/>
              <a:gd name="connsiteX14" fmla="*/ 4379610 w 11217599"/>
              <a:gd name="connsiteY14" fmla="*/ 4124247 h 4124247"/>
              <a:gd name="connsiteX15" fmla="*/ 2279219 w 11217599"/>
              <a:gd name="connsiteY15" fmla="*/ 4124247 h 4124247"/>
              <a:gd name="connsiteX16" fmla="*/ 0 w 11217599"/>
              <a:gd name="connsiteY16" fmla="*/ 0 h 4124247"/>
              <a:gd name="connsiteX17" fmla="*/ 2099219 w 11217599"/>
              <a:gd name="connsiteY17" fmla="*/ 0 h 4124247"/>
              <a:gd name="connsiteX18" fmla="*/ 2099219 w 11217599"/>
              <a:gd name="connsiteY18" fmla="*/ 4124247 h 4124247"/>
              <a:gd name="connsiteX19" fmla="*/ 0 w 11217599"/>
              <a:gd name="connsiteY19"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599" h="4124247">
                <a:moveTo>
                  <a:pt x="9120395" y="0"/>
                </a:moveTo>
                <a:lnTo>
                  <a:pt x="11217599" y="0"/>
                </a:lnTo>
                <a:lnTo>
                  <a:pt x="11217599" y="4124247"/>
                </a:lnTo>
                <a:lnTo>
                  <a:pt x="9120395" y="4124247"/>
                </a:lnTo>
                <a:close/>
                <a:moveTo>
                  <a:pt x="6840002" y="0"/>
                </a:moveTo>
                <a:lnTo>
                  <a:pt x="8940395" y="0"/>
                </a:lnTo>
                <a:lnTo>
                  <a:pt x="8940395" y="4124247"/>
                </a:lnTo>
                <a:lnTo>
                  <a:pt x="6840002" y="4124247"/>
                </a:lnTo>
                <a:close/>
                <a:moveTo>
                  <a:pt x="4559610" y="0"/>
                </a:moveTo>
                <a:lnTo>
                  <a:pt x="6660002" y="0"/>
                </a:lnTo>
                <a:lnTo>
                  <a:pt x="6660002" y="4124247"/>
                </a:lnTo>
                <a:lnTo>
                  <a:pt x="4559610" y="4124247"/>
                </a:lnTo>
                <a:close/>
                <a:moveTo>
                  <a:pt x="2279219" y="0"/>
                </a:moveTo>
                <a:lnTo>
                  <a:pt x="4379610" y="0"/>
                </a:lnTo>
                <a:lnTo>
                  <a:pt x="4379610" y="4124247"/>
                </a:lnTo>
                <a:lnTo>
                  <a:pt x="2279219" y="4124247"/>
                </a:lnTo>
                <a:close/>
                <a:moveTo>
                  <a:pt x="0" y="0"/>
                </a:moveTo>
                <a:lnTo>
                  <a:pt x="2099219" y="0"/>
                </a:lnTo>
                <a:lnTo>
                  <a:pt x="2099219" y="4124247"/>
                </a:lnTo>
                <a:lnTo>
                  <a:pt x="0" y="4124247"/>
                </a:lnTo>
                <a:close/>
              </a:path>
            </a:pathLst>
          </a:custGeom>
          <a:solidFill>
            <a:schemeClr val="bg2"/>
          </a:solidFill>
        </p:spPr>
        <p:txBody>
          <a:bodyPr wrap="square" tIns="180000">
            <a:noAutofit/>
          </a:bodyPr>
          <a:lstStyle>
            <a:lvl1pPr algn="ctr">
              <a:defRPr sz="619">
                <a:solidFill>
                  <a:schemeClr val="accent6"/>
                </a:solidFill>
              </a:defRPr>
            </a:lvl1pPr>
          </a:lstStyle>
          <a:p>
            <a:r>
              <a:rPr lang="en-US"/>
              <a:t>CLICK ICON TO ADD PICTURE</a:t>
            </a:r>
          </a:p>
        </p:txBody>
      </p:sp>
    </p:spTree>
    <p:extLst>
      <p:ext uri="{BB962C8B-B14F-4D97-AF65-F5344CB8AC3E}">
        <p14:creationId xmlns:p14="http://schemas.microsoft.com/office/powerpoint/2010/main" val="19785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CBEB17A-702D-A941-CFD5-85A4236B4CB8}"/>
              </a:ext>
            </a:extLst>
          </p:cNvPr>
          <p:cNvSpPr/>
          <p:nvPr/>
        </p:nvSpPr>
        <p:spPr>
          <a:xfrm>
            <a:off x="-9702" y="-8003"/>
            <a:ext cx="4062212" cy="6879007"/>
          </a:xfrm>
          <a:custGeom>
            <a:avLst/>
            <a:gdLst>
              <a:gd name="connsiteX0" fmla="*/ 0 w 2590718"/>
              <a:gd name="connsiteY0" fmla="*/ 0 h 10074880"/>
              <a:gd name="connsiteX1" fmla="*/ 2590719 w 2590718"/>
              <a:gd name="connsiteY1" fmla="*/ 0 h 10074880"/>
              <a:gd name="connsiteX2" fmla="*/ 2590719 w 2590718"/>
              <a:gd name="connsiteY2" fmla="*/ 10074881 h 10074880"/>
              <a:gd name="connsiteX3" fmla="*/ 0 w 2590718"/>
              <a:gd name="connsiteY3" fmla="*/ 10074881 h 10074880"/>
              <a:gd name="connsiteX4" fmla="*/ 0 w 2590718"/>
              <a:gd name="connsiteY4" fmla="*/ 0 h 10074880"/>
              <a:gd name="connsiteX5" fmla="*/ 0 w 2590718"/>
              <a:gd name="connsiteY5" fmla="*/ 0 h 100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10074880">
                <a:moveTo>
                  <a:pt x="0" y="0"/>
                </a:moveTo>
                <a:lnTo>
                  <a:pt x="2590719" y="0"/>
                </a:lnTo>
                <a:lnTo>
                  <a:pt x="2590719" y="10074881"/>
                </a:lnTo>
                <a:lnTo>
                  <a:pt x="0" y="10074881"/>
                </a:lnTo>
                <a:lnTo>
                  <a:pt x="0" y="0"/>
                </a:lnTo>
                <a:lnTo>
                  <a:pt x="0" y="0"/>
                </a:lnTo>
                <a:close/>
              </a:path>
            </a:pathLst>
          </a:custGeom>
          <a:solidFill>
            <a:schemeClr val="accent4"/>
          </a:solidFill>
          <a:ln w="0" cap="flat">
            <a:noFill/>
            <a:prstDash val="solid"/>
            <a:miter/>
          </a:ln>
        </p:spPr>
        <p:txBody>
          <a:bodyPr rtlCol="0" anchor="ctr"/>
          <a:lstStyle/>
          <a:p>
            <a:endParaRPr lang="en-CA" sz="2184"/>
          </a:p>
        </p:txBody>
      </p:sp>
      <p:sp>
        <p:nvSpPr>
          <p:cNvPr id="12" name="Freeform: Shape 11">
            <a:extLst>
              <a:ext uri="{FF2B5EF4-FFF2-40B4-BE49-F238E27FC236}">
                <a16:creationId xmlns:a16="http://schemas.microsoft.com/office/drawing/2014/main" id="{26781DC3-FCC5-08BC-E4C9-00EF1A5FAC87}"/>
              </a:ext>
            </a:extLst>
          </p:cNvPr>
          <p:cNvSpPr/>
          <p:nvPr/>
        </p:nvSpPr>
        <p:spPr>
          <a:xfrm>
            <a:off x="-9702" y="1453522"/>
            <a:ext cx="4062212" cy="5417484"/>
          </a:xfrm>
          <a:custGeom>
            <a:avLst/>
            <a:gdLst>
              <a:gd name="connsiteX0" fmla="*/ 0 w 2590718"/>
              <a:gd name="connsiteY0" fmla="*/ 3689614 h 7934357"/>
              <a:gd name="connsiteX1" fmla="*/ 0 w 2590718"/>
              <a:gd name="connsiteY1" fmla="*/ 7934357 h 7934357"/>
              <a:gd name="connsiteX2" fmla="*/ 2590719 w 2590718"/>
              <a:gd name="connsiteY2" fmla="*/ 7934357 h 7934357"/>
              <a:gd name="connsiteX3" fmla="*/ 2590719 w 2590718"/>
              <a:gd name="connsiteY3" fmla="*/ 3689614 h 7934357"/>
              <a:gd name="connsiteX4" fmla="*/ 2590719 w 2590718"/>
              <a:gd name="connsiteY4" fmla="*/ 0 h 7934357"/>
              <a:gd name="connsiteX5" fmla="*/ 0 w 2590718"/>
              <a:gd name="connsiteY5" fmla="*/ 3689614 h 7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7934357">
                <a:moveTo>
                  <a:pt x="0" y="3689614"/>
                </a:moveTo>
                <a:lnTo>
                  <a:pt x="0" y="7934357"/>
                </a:lnTo>
                <a:lnTo>
                  <a:pt x="2590719" y="7934357"/>
                </a:lnTo>
                <a:lnTo>
                  <a:pt x="2590719" y="3689614"/>
                </a:lnTo>
                <a:lnTo>
                  <a:pt x="2590719" y="0"/>
                </a:lnTo>
                <a:lnTo>
                  <a:pt x="0" y="3689614"/>
                </a:lnTo>
                <a:close/>
              </a:path>
            </a:pathLst>
          </a:custGeom>
          <a:solidFill>
            <a:schemeClr val="bg2"/>
          </a:solidFill>
          <a:ln w="0" cap="flat">
            <a:noFill/>
            <a:prstDash val="solid"/>
            <a:miter/>
          </a:ln>
        </p:spPr>
        <p:txBody>
          <a:bodyPr rtlCol="0" anchor="ctr"/>
          <a:lstStyle/>
          <a:p>
            <a:endParaRPr lang="en-CA" sz="2184"/>
          </a:p>
        </p:txBody>
      </p:sp>
      <p:sp>
        <p:nvSpPr>
          <p:cNvPr id="2" name="Title 1">
            <a:extLst>
              <a:ext uri="{FF2B5EF4-FFF2-40B4-BE49-F238E27FC236}">
                <a16:creationId xmlns:a16="http://schemas.microsoft.com/office/drawing/2014/main" id="{5B468554-2DA3-1898-6AAF-28E348FFC08D}"/>
              </a:ext>
            </a:extLst>
          </p:cNvPr>
          <p:cNvSpPr>
            <a:spLocks noGrp="1"/>
          </p:cNvSpPr>
          <p:nvPr>
            <p:ph type="title" hasCustomPrompt="1"/>
          </p:nvPr>
        </p:nvSpPr>
        <p:spPr>
          <a:xfrm>
            <a:off x="4450569" y="550804"/>
            <a:ext cx="7241916" cy="373649"/>
          </a:xfrm>
        </p:spPr>
        <p:txBody>
          <a:bodyPr/>
          <a:lstStyle>
            <a:lvl1pPr>
              <a:defRPr/>
            </a:lvl1pPr>
          </a:lstStyle>
          <a:p>
            <a:r>
              <a:rPr lang="en-US"/>
              <a:t>Name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4450439" y="6611615"/>
            <a:ext cx="7253684"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450444" y="1304017"/>
            <a:ext cx="7241916" cy="4823419"/>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hasCustomPrompt="1"/>
          </p:nvPr>
        </p:nvSpPr>
        <p:spPr>
          <a:xfrm>
            <a:off x="4450439" y="845458"/>
            <a:ext cx="7241916"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r>
              <a:rPr lang="en-US" noProof="0"/>
              <a:t>Role</a:t>
            </a:r>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contact details placeholder">
            <a:extLst>
              <a:ext uri="{FF2B5EF4-FFF2-40B4-BE49-F238E27FC236}">
                <a16:creationId xmlns:a16="http://schemas.microsoft.com/office/drawing/2014/main" id="{48C1E915-2093-31FB-4936-911493375727}"/>
              </a:ext>
            </a:extLst>
          </p:cNvPr>
          <p:cNvSpPr>
            <a:spLocks noGrp="1"/>
          </p:cNvSpPr>
          <p:nvPr>
            <p:ph type="body" sz="quarter" idx="17" hasCustomPrompt="1"/>
          </p:nvPr>
        </p:nvSpPr>
        <p:spPr>
          <a:xfrm>
            <a:off x="499645" y="1833005"/>
            <a:ext cx="3045386" cy="3969719"/>
          </a:xfrm>
          <a:prstGeom prst="rect">
            <a:avLst/>
          </a:prstGeom>
        </p:spPr>
        <p:txBody>
          <a:bodyPr/>
          <a:lstStyle>
            <a:lvl1pP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238" kern="1200" dirty="0" smtClean="0">
                <a:solidFill>
                  <a:schemeClr val="bg1"/>
                </a:solidFill>
                <a:latin typeface="Trebuchet MS" panose="020B0603020202020204" pitchFamily="34" charset="0"/>
                <a:ea typeface="+mn-ea"/>
                <a:cs typeface="+mn-cs"/>
              </a:defRPr>
            </a:lvl5pPr>
            <a:lvl6pPr marL="209031" indent="-209031">
              <a:defRPr>
                <a:solidFill>
                  <a:schemeClr val="bg1"/>
                </a:solidFill>
              </a:defRPr>
            </a:lvl6pPr>
            <a:lvl7pPr marL="418062" indent="-209031">
              <a:defRPr>
                <a:solidFill>
                  <a:schemeClr val="bg1"/>
                </a:solidFill>
              </a:defRPr>
            </a:lvl7pPr>
            <a:lvl8pPr marL="0" indent="0">
              <a:buNone/>
              <a:defRPr lang="en-US" sz="1238" kern="1200" dirty="0" smtClean="0">
                <a:solidFill>
                  <a:schemeClr val="bg1"/>
                </a:solidFill>
                <a:latin typeface="Trebuchet MS" panose="020B0603020202020204" pitchFamily="34" charset="0"/>
                <a:ea typeface="+mn-ea"/>
                <a:cs typeface="+mn-cs"/>
              </a:defRPr>
            </a:lvl8pPr>
            <a:lvl9pPr marL="0" indent="0">
              <a:buNone/>
              <a:defRPr lang="en-US" sz="1238" kern="1200" dirty="0">
                <a:solidFill>
                  <a:schemeClr val="bg1"/>
                </a:solidFill>
                <a:latin typeface="Trebuchet MS" panose="020B0603020202020204" pitchFamily="34" charset="0"/>
                <a:ea typeface="+mn-ea"/>
                <a:cs typeface="+mn-cs"/>
              </a:defRPr>
            </a:lvl9pPr>
          </a:lstStyle>
          <a:p>
            <a:pPr lvl="0"/>
            <a:r>
              <a:rPr lang="en-CA" noProof="0"/>
              <a:t>+XX (telephone number)</a:t>
            </a:r>
          </a:p>
          <a:p>
            <a:pPr lvl="0"/>
            <a:r>
              <a:rPr lang="en-CA" noProof="0"/>
              <a:t>email.address@bdo.ca</a:t>
            </a:r>
          </a:p>
        </p:txBody>
      </p:sp>
      <p:sp>
        <p:nvSpPr>
          <p:cNvPr id="8" name="picture placeholder">
            <a:extLst>
              <a:ext uri="{FF2B5EF4-FFF2-40B4-BE49-F238E27FC236}">
                <a16:creationId xmlns:a16="http://schemas.microsoft.com/office/drawing/2014/main" id="{6E4F30CF-28E1-D308-D70F-35A6624DDA8A}"/>
              </a:ext>
            </a:extLst>
          </p:cNvPr>
          <p:cNvSpPr>
            <a:spLocks noGrp="1"/>
          </p:cNvSpPr>
          <p:nvPr>
            <p:ph type="pic" sz="quarter" idx="13" hasCustomPrompt="1"/>
          </p:nvPr>
        </p:nvSpPr>
        <p:spPr>
          <a:xfrm>
            <a:off x="664025" y="525130"/>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Tree>
    <p:extLst>
      <p:ext uri="{BB962C8B-B14F-4D97-AF65-F5344CB8AC3E}">
        <p14:creationId xmlns:p14="http://schemas.microsoft.com/office/powerpoint/2010/main" val="42182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E933F0B-2ADD-38BE-4D50-CB8926E6FE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9" y="-8004"/>
            <a:ext cx="4053384" cy="6879704"/>
          </a:xfrm>
          <a:prstGeom prst="rect">
            <a:avLst/>
          </a:prstGeom>
        </p:spPr>
      </p:pic>
      <p:sp>
        <p:nvSpPr>
          <p:cNvPr id="2" name="Title 1">
            <a:extLst>
              <a:ext uri="{FF2B5EF4-FFF2-40B4-BE49-F238E27FC236}">
                <a16:creationId xmlns:a16="http://schemas.microsoft.com/office/drawing/2014/main" id="{5B468554-2DA3-1898-6AAF-28E348FFC08D}"/>
              </a:ext>
            </a:extLst>
          </p:cNvPr>
          <p:cNvSpPr>
            <a:spLocks noGrp="1"/>
          </p:cNvSpPr>
          <p:nvPr>
            <p:ph type="title" hasCustomPrompt="1"/>
          </p:nvPr>
        </p:nvSpPr>
        <p:spPr>
          <a:xfrm>
            <a:off x="4450568" y="550804"/>
            <a:ext cx="7253684" cy="373649"/>
          </a:xfrm>
        </p:spPr>
        <p:txBody>
          <a:bodyPr/>
          <a:lstStyle>
            <a:lvl1pPr>
              <a:defRPr/>
            </a:lvl1pPr>
          </a:lstStyle>
          <a:p>
            <a:r>
              <a:rPr lang="en-US"/>
              <a:t>Name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4450442" y="6611615"/>
            <a:ext cx="7253682"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450440" y="1289872"/>
            <a:ext cx="7253680"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hasCustomPrompt="1"/>
          </p:nvPr>
        </p:nvSpPr>
        <p:spPr>
          <a:xfrm>
            <a:off x="4450439" y="845458"/>
            <a:ext cx="7253684"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r>
              <a:rPr lang="en-US" noProof="0"/>
              <a:t>Role</a:t>
            </a:r>
            <a:endParaRPr lang="en-CA" noProof="0"/>
          </a:p>
        </p:txBody>
      </p:sp>
      <p:sp>
        <p:nvSpPr>
          <p:cNvPr id="5" name="contact details placeholder">
            <a:extLst>
              <a:ext uri="{FF2B5EF4-FFF2-40B4-BE49-F238E27FC236}">
                <a16:creationId xmlns:a16="http://schemas.microsoft.com/office/drawing/2014/main" id="{48C1E915-2093-31FB-4936-911493375727}"/>
              </a:ext>
            </a:extLst>
          </p:cNvPr>
          <p:cNvSpPr>
            <a:spLocks noGrp="1"/>
          </p:cNvSpPr>
          <p:nvPr>
            <p:ph type="body" sz="quarter" idx="17" hasCustomPrompt="1"/>
          </p:nvPr>
        </p:nvSpPr>
        <p:spPr>
          <a:xfrm>
            <a:off x="499645" y="1833005"/>
            <a:ext cx="3045386" cy="396971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238" kern="1200" dirty="0" smtClean="0">
                <a:solidFill>
                  <a:schemeClr val="bg1"/>
                </a:solidFill>
                <a:latin typeface="Trebuchet MS" panose="020B0603020202020204" pitchFamily="34" charset="0"/>
                <a:ea typeface="+mn-ea"/>
                <a:cs typeface="+mn-cs"/>
              </a:defRPr>
            </a:lvl5pPr>
            <a:lvl6pPr marL="209031" indent="-209031">
              <a:defRPr>
                <a:solidFill>
                  <a:schemeClr val="bg1"/>
                </a:solidFill>
              </a:defRPr>
            </a:lvl6pPr>
            <a:lvl7pPr marL="418062" indent="-209031">
              <a:defRPr>
                <a:solidFill>
                  <a:schemeClr val="bg1"/>
                </a:solidFill>
              </a:defRPr>
            </a:lvl7pPr>
            <a:lvl8pPr marL="0" indent="0">
              <a:buNone/>
              <a:defRPr lang="en-US" sz="1238" kern="1200" dirty="0" smtClean="0">
                <a:solidFill>
                  <a:schemeClr val="bg1"/>
                </a:solidFill>
                <a:latin typeface="Trebuchet MS" panose="020B0603020202020204" pitchFamily="34" charset="0"/>
                <a:ea typeface="+mn-ea"/>
                <a:cs typeface="+mn-cs"/>
              </a:defRPr>
            </a:lvl8pPr>
            <a:lvl9pPr marL="0" indent="0">
              <a:buNone/>
              <a:defRPr lang="en-US" sz="1238" kern="1200" dirty="0">
                <a:solidFill>
                  <a:schemeClr val="bg1"/>
                </a:solidFill>
                <a:latin typeface="Trebuchet MS" panose="020B0603020202020204" pitchFamily="34" charset="0"/>
                <a:ea typeface="+mn-ea"/>
                <a:cs typeface="+mn-cs"/>
              </a:defRPr>
            </a:lvl9pPr>
          </a:lstStyle>
          <a:p>
            <a:pPr lvl="0"/>
            <a:r>
              <a:rPr lang="en-CA" noProof="0"/>
              <a:t>+XX (telephone number)</a:t>
            </a:r>
          </a:p>
          <a:p>
            <a:pPr lvl="0"/>
            <a:r>
              <a:rPr lang="en-CA" noProof="0"/>
              <a:t>email.address@bdo.ca</a:t>
            </a:r>
          </a:p>
        </p:txBody>
      </p:sp>
      <p:sp>
        <p:nvSpPr>
          <p:cNvPr id="8" name="picture placeholder">
            <a:extLst>
              <a:ext uri="{FF2B5EF4-FFF2-40B4-BE49-F238E27FC236}">
                <a16:creationId xmlns:a16="http://schemas.microsoft.com/office/drawing/2014/main" id="{6E4F30CF-28E1-D308-D70F-35A6624DDA8A}"/>
              </a:ext>
            </a:extLst>
          </p:cNvPr>
          <p:cNvSpPr>
            <a:spLocks noGrp="1"/>
          </p:cNvSpPr>
          <p:nvPr>
            <p:ph type="pic" sz="quarter" idx="13" hasCustomPrompt="1"/>
          </p:nvPr>
        </p:nvSpPr>
        <p:spPr>
          <a:xfrm>
            <a:off x="779499" y="525130"/>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Tree>
    <p:extLst>
      <p:ext uri="{BB962C8B-B14F-4D97-AF65-F5344CB8AC3E}">
        <p14:creationId xmlns:p14="http://schemas.microsoft.com/office/powerpoint/2010/main" val="41005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F47EBC5-2981-2D0F-90E0-D651F546A2A9}"/>
              </a:ext>
            </a:extLst>
          </p:cNvPr>
          <p:cNvSpPr/>
          <p:nvPr userDrawn="1"/>
        </p:nvSpPr>
        <p:spPr>
          <a:xfrm>
            <a:off x="2" y="-8003"/>
            <a:ext cx="4062212" cy="6879007"/>
          </a:xfrm>
          <a:custGeom>
            <a:avLst/>
            <a:gdLst>
              <a:gd name="connsiteX0" fmla="*/ 0 w 2590718"/>
              <a:gd name="connsiteY0" fmla="*/ 0 h 10074880"/>
              <a:gd name="connsiteX1" fmla="*/ 2590719 w 2590718"/>
              <a:gd name="connsiteY1" fmla="*/ 0 h 10074880"/>
              <a:gd name="connsiteX2" fmla="*/ 2590719 w 2590718"/>
              <a:gd name="connsiteY2" fmla="*/ 10074881 h 10074880"/>
              <a:gd name="connsiteX3" fmla="*/ 0 w 2590718"/>
              <a:gd name="connsiteY3" fmla="*/ 10074881 h 10074880"/>
              <a:gd name="connsiteX4" fmla="*/ 0 w 2590718"/>
              <a:gd name="connsiteY4" fmla="*/ 0 h 10074880"/>
              <a:gd name="connsiteX5" fmla="*/ 0 w 2590718"/>
              <a:gd name="connsiteY5" fmla="*/ 0 h 100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10074880">
                <a:moveTo>
                  <a:pt x="0" y="0"/>
                </a:moveTo>
                <a:lnTo>
                  <a:pt x="2590719" y="0"/>
                </a:lnTo>
                <a:lnTo>
                  <a:pt x="2590719" y="10074881"/>
                </a:lnTo>
                <a:lnTo>
                  <a:pt x="0" y="10074881"/>
                </a:lnTo>
                <a:lnTo>
                  <a:pt x="0" y="0"/>
                </a:lnTo>
                <a:lnTo>
                  <a:pt x="0" y="0"/>
                </a:lnTo>
                <a:close/>
              </a:path>
            </a:pathLst>
          </a:custGeom>
          <a:solidFill>
            <a:schemeClr val="tx1"/>
          </a:solidFill>
          <a:ln w="0" cap="flat">
            <a:noFill/>
            <a:prstDash val="solid"/>
            <a:miter/>
          </a:ln>
        </p:spPr>
        <p:txBody>
          <a:bodyPr rtlCol="0" anchor="ctr"/>
          <a:lstStyle/>
          <a:p>
            <a:endParaRPr lang="en-CA" sz="2184"/>
          </a:p>
        </p:txBody>
      </p:sp>
      <p:sp>
        <p:nvSpPr>
          <p:cNvPr id="12" name="Freeform: Shape 11">
            <a:extLst>
              <a:ext uri="{FF2B5EF4-FFF2-40B4-BE49-F238E27FC236}">
                <a16:creationId xmlns:a16="http://schemas.microsoft.com/office/drawing/2014/main" id="{2AA5F82A-0D15-E32B-5222-E17EB4989163}"/>
              </a:ext>
            </a:extLst>
          </p:cNvPr>
          <p:cNvSpPr/>
          <p:nvPr userDrawn="1"/>
        </p:nvSpPr>
        <p:spPr>
          <a:xfrm>
            <a:off x="2" y="1453522"/>
            <a:ext cx="4062212" cy="5417484"/>
          </a:xfrm>
          <a:custGeom>
            <a:avLst/>
            <a:gdLst>
              <a:gd name="connsiteX0" fmla="*/ 0 w 2590718"/>
              <a:gd name="connsiteY0" fmla="*/ 3689614 h 7934357"/>
              <a:gd name="connsiteX1" fmla="*/ 0 w 2590718"/>
              <a:gd name="connsiteY1" fmla="*/ 7934357 h 7934357"/>
              <a:gd name="connsiteX2" fmla="*/ 2590719 w 2590718"/>
              <a:gd name="connsiteY2" fmla="*/ 7934357 h 7934357"/>
              <a:gd name="connsiteX3" fmla="*/ 2590719 w 2590718"/>
              <a:gd name="connsiteY3" fmla="*/ 3689614 h 7934357"/>
              <a:gd name="connsiteX4" fmla="*/ 2590719 w 2590718"/>
              <a:gd name="connsiteY4" fmla="*/ 0 h 7934357"/>
              <a:gd name="connsiteX5" fmla="*/ 0 w 2590718"/>
              <a:gd name="connsiteY5" fmla="*/ 3689614 h 7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718" h="7934357">
                <a:moveTo>
                  <a:pt x="0" y="3689614"/>
                </a:moveTo>
                <a:lnTo>
                  <a:pt x="0" y="7934357"/>
                </a:lnTo>
                <a:lnTo>
                  <a:pt x="2590719" y="7934357"/>
                </a:lnTo>
                <a:lnTo>
                  <a:pt x="2590719" y="3689614"/>
                </a:lnTo>
                <a:lnTo>
                  <a:pt x="2590719" y="0"/>
                </a:lnTo>
                <a:lnTo>
                  <a:pt x="0" y="3689614"/>
                </a:lnTo>
                <a:close/>
              </a:path>
            </a:pathLst>
          </a:custGeom>
          <a:solidFill>
            <a:schemeClr val="tx2"/>
          </a:solidFill>
          <a:ln w="0" cap="flat">
            <a:noFill/>
            <a:prstDash val="solid"/>
            <a:miter/>
          </a:ln>
        </p:spPr>
        <p:txBody>
          <a:bodyPr rtlCol="0" anchor="ctr"/>
          <a:lstStyle/>
          <a:p>
            <a:endParaRPr lang="en-CA" sz="2184"/>
          </a:p>
        </p:txBody>
      </p:sp>
      <p:sp>
        <p:nvSpPr>
          <p:cNvPr id="2" name="Title 1">
            <a:extLst>
              <a:ext uri="{FF2B5EF4-FFF2-40B4-BE49-F238E27FC236}">
                <a16:creationId xmlns:a16="http://schemas.microsoft.com/office/drawing/2014/main" id="{5B468554-2DA3-1898-6AAF-28E348FFC08D}"/>
              </a:ext>
            </a:extLst>
          </p:cNvPr>
          <p:cNvSpPr>
            <a:spLocks noGrp="1"/>
          </p:cNvSpPr>
          <p:nvPr>
            <p:ph type="title" hasCustomPrompt="1"/>
          </p:nvPr>
        </p:nvSpPr>
        <p:spPr>
          <a:xfrm>
            <a:off x="4450568" y="550804"/>
            <a:ext cx="7253684" cy="373649"/>
          </a:xfrm>
        </p:spPr>
        <p:txBody>
          <a:bodyPr/>
          <a:lstStyle>
            <a:lvl1pPr>
              <a:defRPr/>
            </a:lvl1pPr>
          </a:lstStyle>
          <a:p>
            <a:r>
              <a:rPr lang="en-US"/>
              <a:t>Name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4450439" y="6611615"/>
            <a:ext cx="7253684" cy="197286"/>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450439" y="1289872"/>
            <a:ext cx="7253684"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hasCustomPrompt="1"/>
          </p:nvPr>
        </p:nvSpPr>
        <p:spPr>
          <a:xfrm>
            <a:off x="4450439" y="845458"/>
            <a:ext cx="7253684"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r>
              <a:rPr lang="en-US" noProof="0"/>
              <a:t>Role</a:t>
            </a:r>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contact details placeholder">
            <a:extLst>
              <a:ext uri="{FF2B5EF4-FFF2-40B4-BE49-F238E27FC236}">
                <a16:creationId xmlns:a16="http://schemas.microsoft.com/office/drawing/2014/main" id="{48C1E915-2093-31FB-4936-911493375727}"/>
              </a:ext>
            </a:extLst>
          </p:cNvPr>
          <p:cNvSpPr>
            <a:spLocks noGrp="1"/>
          </p:cNvSpPr>
          <p:nvPr>
            <p:ph type="body" sz="quarter" idx="17" hasCustomPrompt="1"/>
          </p:nvPr>
        </p:nvSpPr>
        <p:spPr>
          <a:xfrm>
            <a:off x="499645" y="1833005"/>
            <a:ext cx="3045386" cy="396971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238" kern="1200" dirty="0" smtClean="0">
                <a:solidFill>
                  <a:schemeClr val="bg1"/>
                </a:solidFill>
                <a:latin typeface="Trebuchet MS" panose="020B0603020202020204" pitchFamily="34" charset="0"/>
                <a:ea typeface="+mn-ea"/>
                <a:cs typeface="+mn-cs"/>
              </a:defRPr>
            </a:lvl5pPr>
            <a:lvl6pPr marL="209031" indent="-209031">
              <a:defRPr>
                <a:solidFill>
                  <a:schemeClr val="bg1"/>
                </a:solidFill>
              </a:defRPr>
            </a:lvl6pPr>
            <a:lvl7pPr marL="418062" indent="-209031">
              <a:defRPr>
                <a:solidFill>
                  <a:schemeClr val="bg1"/>
                </a:solidFill>
              </a:defRPr>
            </a:lvl7pPr>
            <a:lvl8pPr marL="0" indent="0">
              <a:buNone/>
              <a:defRPr lang="en-US" sz="1238" kern="1200" dirty="0" smtClean="0">
                <a:solidFill>
                  <a:schemeClr val="bg1"/>
                </a:solidFill>
                <a:latin typeface="Trebuchet MS" panose="020B0603020202020204" pitchFamily="34" charset="0"/>
                <a:ea typeface="+mn-ea"/>
                <a:cs typeface="+mn-cs"/>
              </a:defRPr>
            </a:lvl8pPr>
            <a:lvl9pPr marL="0" indent="0">
              <a:buNone/>
              <a:defRPr lang="en-US" sz="1238" kern="1200" dirty="0">
                <a:solidFill>
                  <a:schemeClr val="bg1"/>
                </a:solidFill>
                <a:latin typeface="Trebuchet MS" panose="020B0603020202020204" pitchFamily="34" charset="0"/>
                <a:ea typeface="+mn-ea"/>
                <a:cs typeface="+mn-cs"/>
              </a:defRPr>
            </a:lvl9pPr>
          </a:lstStyle>
          <a:p>
            <a:pPr lvl="0"/>
            <a:r>
              <a:rPr lang="en-CA" noProof="0"/>
              <a:t>+XX (telephone number)</a:t>
            </a:r>
          </a:p>
          <a:p>
            <a:pPr lvl="0"/>
            <a:r>
              <a:rPr lang="en-CA" noProof="0"/>
              <a:t>email.address@bdo.ca</a:t>
            </a:r>
          </a:p>
        </p:txBody>
      </p:sp>
      <p:sp>
        <p:nvSpPr>
          <p:cNvPr id="8" name="picture placeholder">
            <a:extLst>
              <a:ext uri="{FF2B5EF4-FFF2-40B4-BE49-F238E27FC236}">
                <a16:creationId xmlns:a16="http://schemas.microsoft.com/office/drawing/2014/main" id="{6E4F30CF-28E1-D308-D70F-35A6624DDA8A}"/>
              </a:ext>
            </a:extLst>
          </p:cNvPr>
          <p:cNvSpPr>
            <a:spLocks noGrp="1"/>
          </p:cNvSpPr>
          <p:nvPr>
            <p:ph type="pic" sz="quarter" idx="13" hasCustomPrompt="1"/>
          </p:nvPr>
        </p:nvSpPr>
        <p:spPr>
          <a:xfrm>
            <a:off x="779499" y="525130"/>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Tree>
    <p:extLst>
      <p:ext uri="{BB962C8B-B14F-4D97-AF65-F5344CB8AC3E}">
        <p14:creationId xmlns:p14="http://schemas.microsoft.com/office/powerpoint/2010/main" val="409694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100%">
    <p:spTree>
      <p:nvGrpSpPr>
        <p:cNvPr id="1" name=""/>
        <p:cNvGrpSpPr/>
        <p:nvPr/>
      </p:nvGrpSpPr>
      <p:grpSpPr>
        <a:xfrm>
          <a:off x="0" y="0"/>
          <a:ext cx="0" cy="0"/>
          <a:chOff x="0" y="0"/>
          <a:chExt cx="0" cy="0"/>
        </a:xfrm>
      </p:grpSpPr>
      <p:sp>
        <p:nvSpPr>
          <p:cNvPr id="5" name="image placeholder">
            <a:extLst>
              <a:ext uri="{FF2B5EF4-FFF2-40B4-BE49-F238E27FC236}">
                <a16:creationId xmlns:a16="http://schemas.microsoft.com/office/drawing/2014/main" id="{CC905E4F-6BCB-2331-1E49-B84DB4BD78DB}"/>
              </a:ext>
            </a:extLst>
          </p:cNvPr>
          <p:cNvSpPr>
            <a:spLocks noGrp="1"/>
          </p:cNvSpPr>
          <p:nvPr>
            <p:ph type="pic" sz="quarter" idx="12" hasCustomPrompt="1"/>
          </p:nvPr>
        </p:nvSpPr>
        <p:spPr>
          <a:xfrm>
            <a:off x="481510" y="1714500"/>
            <a:ext cx="11219371" cy="4413249"/>
          </a:xfrm>
          <a:pattFill prst="pct60">
            <a:fgClr>
              <a:schemeClr val="bg2"/>
            </a:fgClr>
            <a:bgClr>
              <a:schemeClr val="bg1"/>
            </a:bgClr>
          </a:pattFill>
        </p:spPr>
        <p:txBody>
          <a:bodyPr anchor="ctr" anchorCtr="0"/>
          <a:lstStyle>
            <a:lvl1pPr algn="ctr">
              <a:defRPr sz="800"/>
            </a:lvl1pPr>
          </a:lstStyle>
          <a:p>
            <a:r>
              <a:rPr lang="en-US"/>
              <a:t>IMAGE</a:t>
            </a:r>
            <a:endParaRPr lang="nl-NL"/>
          </a:p>
        </p:txBody>
      </p:sp>
      <p:sp>
        <p:nvSpPr>
          <p:cNvPr id="4" name="subtitle placeholder">
            <a:extLst>
              <a:ext uri="{FF2B5EF4-FFF2-40B4-BE49-F238E27FC236}">
                <a16:creationId xmlns:a16="http://schemas.microsoft.com/office/drawing/2014/main" id="{53EE04CB-82F6-A993-D3AF-E33418708752}"/>
              </a:ext>
            </a:extLst>
          </p:cNvPr>
          <p:cNvSpPr>
            <a:spLocks noGrp="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a:t>Click to edit Master subtitle style</a:t>
            </a:r>
            <a:endParaRPr lang="nl-NL"/>
          </a:p>
        </p:txBody>
      </p:sp>
      <p:sp>
        <p:nvSpPr>
          <p:cNvPr id="6" name="title placeholder">
            <a:extLst>
              <a:ext uri="{FF2B5EF4-FFF2-40B4-BE49-F238E27FC236}">
                <a16:creationId xmlns:a16="http://schemas.microsoft.com/office/drawing/2014/main" id="{8487F524-E4C6-D552-0FB7-07924CB36AA2}"/>
              </a:ext>
            </a:extLst>
          </p:cNvPr>
          <p:cNvSpPr>
            <a:spLocks noGrp="1"/>
          </p:cNvSpPr>
          <p:nvPr>
            <p:ph type="title"/>
          </p:nvPr>
        </p:nvSpPr>
        <p:spPr>
          <a:xfrm>
            <a:off x="485522" y="550800"/>
            <a:ext cx="11215359" cy="400110"/>
          </a:xfrm>
        </p:spPr>
        <p:txBody>
          <a:bodyPr>
            <a:spAutoFit/>
          </a:bodyPr>
          <a:lstStyle>
            <a:lvl1pPr>
              <a:defRPr/>
            </a:lvl1pPr>
          </a:lstStyle>
          <a:p>
            <a:r>
              <a:rPr lang="en-US"/>
              <a:t>Click to edit Master title style</a:t>
            </a:r>
            <a:endParaRPr lang="nl-NL"/>
          </a:p>
        </p:txBody>
      </p:sp>
      <p:sp>
        <p:nvSpPr>
          <p:cNvPr id="7" name="Footer Placeholder 6">
            <a:extLst>
              <a:ext uri="{FF2B5EF4-FFF2-40B4-BE49-F238E27FC236}">
                <a16:creationId xmlns:a16="http://schemas.microsoft.com/office/drawing/2014/main" id="{A50AD87E-E4A5-E43D-A7B6-7D2EDACFB95B}"/>
              </a:ext>
            </a:extLst>
          </p:cNvPr>
          <p:cNvSpPr>
            <a:spLocks noGrp="1"/>
          </p:cNvSpPr>
          <p:nvPr>
            <p:ph type="ftr" sz="quarter" idx="13"/>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7CC15F14-2D00-E6C7-2EF7-BA6363CFC884}"/>
              </a:ext>
            </a:extLst>
          </p:cNvPr>
          <p:cNvSpPr>
            <a:spLocks noGrp="1"/>
          </p:cNvSpPr>
          <p:nvPr>
            <p:ph type="sldNum" sz="quarter" idx="14"/>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14443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9" name="Freeform: Shape 18">
            <a:extLst>
              <a:ext uri="{FF2B5EF4-FFF2-40B4-BE49-F238E27FC236}">
                <a16:creationId xmlns:a16="http://schemas.microsoft.com/office/drawing/2014/main" id="{4D23F5B0-A991-538C-9A94-7FED39A81799}"/>
              </a:ext>
            </a:extLst>
          </p:cNvPr>
          <p:cNvSpPr/>
          <p:nvPr/>
        </p:nvSpPr>
        <p:spPr>
          <a:xfrm>
            <a:off x="485396" y="1295031"/>
            <a:ext cx="5441007" cy="4832405"/>
          </a:xfrm>
          <a:custGeom>
            <a:avLst/>
            <a:gdLst>
              <a:gd name="connsiteX0" fmla="*/ 0 w 3470059"/>
              <a:gd name="connsiteY0" fmla="*/ 0 h 6478667"/>
              <a:gd name="connsiteX1" fmla="*/ 3470060 w 3470059"/>
              <a:gd name="connsiteY1" fmla="*/ 0 h 6478667"/>
              <a:gd name="connsiteX2" fmla="*/ 3470060 w 3470059"/>
              <a:gd name="connsiteY2" fmla="*/ 6478667 h 6478667"/>
              <a:gd name="connsiteX3" fmla="*/ 0 w 3470059"/>
              <a:gd name="connsiteY3" fmla="*/ 6478667 h 6478667"/>
              <a:gd name="connsiteX4" fmla="*/ 0 w 3470059"/>
              <a:gd name="connsiteY4" fmla="*/ 0 h 6478667"/>
              <a:gd name="connsiteX5" fmla="*/ 0 w 3470059"/>
              <a:gd name="connsiteY5" fmla="*/ 0 h 647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6478667">
                <a:moveTo>
                  <a:pt x="0" y="0"/>
                </a:moveTo>
                <a:lnTo>
                  <a:pt x="3470060" y="0"/>
                </a:lnTo>
                <a:lnTo>
                  <a:pt x="3470060" y="6478667"/>
                </a:lnTo>
                <a:lnTo>
                  <a:pt x="0" y="6478667"/>
                </a:lnTo>
                <a:lnTo>
                  <a:pt x="0" y="0"/>
                </a:lnTo>
                <a:lnTo>
                  <a:pt x="0" y="0"/>
                </a:lnTo>
                <a:close/>
              </a:path>
            </a:pathLst>
          </a:custGeom>
          <a:solidFill>
            <a:srgbClr val="E7E7E7"/>
          </a:solidFill>
          <a:ln w="0" cap="flat">
            <a:noFill/>
            <a:prstDash val="solid"/>
            <a:miter/>
          </a:ln>
        </p:spPr>
        <p:txBody>
          <a:bodyPr rtlCol="0" anchor="ctr"/>
          <a:lstStyle/>
          <a:p>
            <a:endParaRPr lang="en-CA" sz="2184"/>
          </a:p>
        </p:txBody>
      </p:sp>
      <p:sp>
        <p:nvSpPr>
          <p:cNvPr id="20" name="Freeform: Shape 19">
            <a:extLst>
              <a:ext uri="{FF2B5EF4-FFF2-40B4-BE49-F238E27FC236}">
                <a16:creationId xmlns:a16="http://schemas.microsoft.com/office/drawing/2014/main" id="{E5992C54-4D14-E3F6-4EC1-F237817BB2AD}"/>
              </a:ext>
            </a:extLst>
          </p:cNvPr>
          <p:cNvSpPr/>
          <p:nvPr/>
        </p:nvSpPr>
        <p:spPr>
          <a:xfrm>
            <a:off x="485396" y="2702279"/>
            <a:ext cx="5441007" cy="3425387"/>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sp>
        <p:nvSpPr>
          <p:cNvPr id="22" name="Freeform: Shape 21">
            <a:extLst>
              <a:ext uri="{FF2B5EF4-FFF2-40B4-BE49-F238E27FC236}">
                <a16:creationId xmlns:a16="http://schemas.microsoft.com/office/drawing/2014/main" id="{DEB2144C-6E4A-104D-A0BF-B241D3B44DBD}"/>
              </a:ext>
            </a:extLst>
          </p:cNvPr>
          <p:cNvSpPr/>
          <p:nvPr/>
        </p:nvSpPr>
        <p:spPr>
          <a:xfrm>
            <a:off x="6242882" y="1295031"/>
            <a:ext cx="5441007" cy="4832405"/>
          </a:xfrm>
          <a:custGeom>
            <a:avLst/>
            <a:gdLst>
              <a:gd name="connsiteX0" fmla="*/ 0 w 3470059"/>
              <a:gd name="connsiteY0" fmla="*/ 0 h 6478667"/>
              <a:gd name="connsiteX1" fmla="*/ 3470060 w 3470059"/>
              <a:gd name="connsiteY1" fmla="*/ 0 h 6478667"/>
              <a:gd name="connsiteX2" fmla="*/ 3470060 w 3470059"/>
              <a:gd name="connsiteY2" fmla="*/ 6478667 h 6478667"/>
              <a:gd name="connsiteX3" fmla="*/ 0 w 3470059"/>
              <a:gd name="connsiteY3" fmla="*/ 6478667 h 6478667"/>
              <a:gd name="connsiteX4" fmla="*/ 0 w 3470059"/>
              <a:gd name="connsiteY4" fmla="*/ 0 h 6478667"/>
              <a:gd name="connsiteX5" fmla="*/ 0 w 3470059"/>
              <a:gd name="connsiteY5" fmla="*/ 0 h 647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6478667">
                <a:moveTo>
                  <a:pt x="0" y="0"/>
                </a:moveTo>
                <a:lnTo>
                  <a:pt x="3470060" y="0"/>
                </a:lnTo>
                <a:lnTo>
                  <a:pt x="3470060" y="6478667"/>
                </a:lnTo>
                <a:lnTo>
                  <a:pt x="0" y="6478667"/>
                </a:lnTo>
                <a:lnTo>
                  <a:pt x="0" y="0"/>
                </a:lnTo>
                <a:lnTo>
                  <a:pt x="0" y="0"/>
                </a:lnTo>
                <a:close/>
              </a:path>
            </a:pathLst>
          </a:custGeom>
          <a:solidFill>
            <a:srgbClr val="E7E7E7"/>
          </a:solidFill>
          <a:ln w="0" cap="flat">
            <a:noFill/>
            <a:prstDash val="solid"/>
            <a:miter/>
          </a:ln>
        </p:spPr>
        <p:txBody>
          <a:bodyPr rtlCol="0" anchor="ctr"/>
          <a:lstStyle/>
          <a:p>
            <a:endParaRPr lang="en-CA" sz="2184"/>
          </a:p>
        </p:txBody>
      </p:sp>
      <p:sp>
        <p:nvSpPr>
          <p:cNvPr id="23" name="Freeform: Shape 22">
            <a:extLst>
              <a:ext uri="{FF2B5EF4-FFF2-40B4-BE49-F238E27FC236}">
                <a16:creationId xmlns:a16="http://schemas.microsoft.com/office/drawing/2014/main" id="{C19D460D-D16C-E61F-077D-C86C8C0AB7E4}"/>
              </a:ext>
            </a:extLst>
          </p:cNvPr>
          <p:cNvSpPr/>
          <p:nvPr/>
        </p:nvSpPr>
        <p:spPr>
          <a:xfrm>
            <a:off x="6242882" y="2702279"/>
            <a:ext cx="5441007" cy="3425387"/>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sp>
        <p:nvSpPr>
          <p:cNvPr id="10" name="picture placeholder">
            <a:extLst>
              <a:ext uri="{FF2B5EF4-FFF2-40B4-BE49-F238E27FC236}">
                <a16:creationId xmlns:a16="http://schemas.microsoft.com/office/drawing/2014/main" id="{608592B3-3644-A6E6-4E56-01657AB283A2}"/>
              </a:ext>
            </a:extLst>
          </p:cNvPr>
          <p:cNvSpPr>
            <a:spLocks noGrp="1"/>
          </p:cNvSpPr>
          <p:nvPr>
            <p:ph type="pic" sz="quarter" idx="13" hasCustomPrompt="1"/>
          </p:nvPr>
        </p:nvSpPr>
        <p:spPr>
          <a:xfrm>
            <a:off x="1955597" y="1656168"/>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11" name="picture placeholder">
            <a:extLst>
              <a:ext uri="{FF2B5EF4-FFF2-40B4-BE49-F238E27FC236}">
                <a16:creationId xmlns:a16="http://schemas.microsoft.com/office/drawing/2014/main" id="{4709D349-7AD4-2B17-1DF7-E8B850D000BC}"/>
              </a:ext>
            </a:extLst>
          </p:cNvPr>
          <p:cNvSpPr>
            <a:spLocks noGrp="1"/>
          </p:cNvSpPr>
          <p:nvPr>
            <p:ph type="pic" sz="quarter" idx="14" hasCustomPrompt="1"/>
          </p:nvPr>
        </p:nvSpPr>
        <p:spPr>
          <a:xfrm>
            <a:off x="7713083" y="1656168"/>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12" name="contact details placeholder 01">
            <a:extLst>
              <a:ext uri="{FF2B5EF4-FFF2-40B4-BE49-F238E27FC236}">
                <a16:creationId xmlns:a16="http://schemas.microsoft.com/office/drawing/2014/main" id="{E671ED8E-ADE5-2875-4145-2031BF4B81CF}"/>
              </a:ext>
            </a:extLst>
          </p:cNvPr>
          <p:cNvSpPr>
            <a:spLocks noGrp="1"/>
          </p:cNvSpPr>
          <p:nvPr>
            <p:ph type="body" sz="quarter" idx="20" hasCustomPrompt="1"/>
          </p:nvPr>
        </p:nvSpPr>
        <p:spPr>
          <a:xfrm>
            <a:off x="826006" y="3428999"/>
            <a:ext cx="4748401" cy="2162447"/>
          </a:xfrm>
          <a:prstGeom prst="rect">
            <a:avLst/>
          </a:prstGeom>
        </p:spPr>
        <p:txBody>
          <a:bodyPr/>
          <a:lstStyle>
            <a:lvl1pPr algn="ctr">
              <a:defRPr sz="1213"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13" name="role placeholder_01">
            <a:extLst>
              <a:ext uri="{FF2B5EF4-FFF2-40B4-BE49-F238E27FC236}">
                <a16:creationId xmlns:a16="http://schemas.microsoft.com/office/drawing/2014/main" id="{457CEAE5-9AED-6FBD-ADEF-FD7818206062}"/>
              </a:ext>
            </a:extLst>
          </p:cNvPr>
          <p:cNvSpPr>
            <a:spLocks noGrp="1"/>
          </p:cNvSpPr>
          <p:nvPr>
            <p:ph type="body" sz="quarter" idx="26" hasCustomPrompt="1"/>
          </p:nvPr>
        </p:nvSpPr>
        <p:spPr>
          <a:xfrm>
            <a:off x="826006" y="3224129"/>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14" name="name placeholder 01">
            <a:extLst>
              <a:ext uri="{FF2B5EF4-FFF2-40B4-BE49-F238E27FC236}">
                <a16:creationId xmlns:a16="http://schemas.microsoft.com/office/drawing/2014/main" id="{E32E7E09-338B-9B04-3188-933349FB2C18}"/>
              </a:ext>
            </a:extLst>
          </p:cNvPr>
          <p:cNvSpPr>
            <a:spLocks noGrp="1"/>
          </p:cNvSpPr>
          <p:nvPr>
            <p:ph type="body" sz="quarter" idx="19" hasCustomPrompt="1"/>
          </p:nvPr>
        </p:nvSpPr>
        <p:spPr>
          <a:xfrm>
            <a:off x="826006" y="2971198"/>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13"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sp>
        <p:nvSpPr>
          <p:cNvPr id="15" name="contact details placeholder 01">
            <a:extLst>
              <a:ext uri="{FF2B5EF4-FFF2-40B4-BE49-F238E27FC236}">
                <a16:creationId xmlns:a16="http://schemas.microsoft.com/office/drawing/2014/main" id="{246CC4A4-2D37-78E4-46B0-961F9BB7D28D}"/>
              </a:ext>
            </a:extLst>
          </p:cNvPr>
          <p:cNvSpPr>
            <a:spLocks noGrp="1"/>
          </p:cNvSpPr>
          <p:nvPr>
            <p:ph type="body" sz="quarter" idx="27" hasCustomPrompt="1"/>
          </p:nvPr>
        </p:nvSpPr>
        <p:spPr>
          <a:xfrm>
            <a:off x="6617593" y="3428999"/>
            <a:ext cx="4748401" cy="2162447"/>
          </a:xfrm>
          <a:prstGeom prst="rect">
            <a:avLst/>
          </a:prstGeom>
        </p:spPr>
        <p:txBody>
          <a:bodyPr/>
          <a:lstStyle>
            <a:lvl1pPr algn="ctr">
              <a:defRPr sz="1213"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16" name="role placeholder_01">
            <a:extLst>
              <a:ext uri="{FF2B5EF4-FFF2-40B4-BE49-F238E27FC236}">
                <a16:creationId xmlns:a16="http://schemas.microsoft.com/office/drawing/2014/main" id="{6C912146-4F89-4C7A-0A7B-B0879C6F046E}"/>
              </a:ext>
            </a:extLst>
          </p:cNvPr>
          <p:cNvSpPr>
            <a:spLocks noGrp="1"/>
          </p:cNvSpPr>
          <p:nvPr>
            <p:ph type="body" sz="quarter" idx="28" hasCustomPrompt="1"/>
          </p:nvPr>
        </p:nvSpPr>
        <p:spPr>
          <a:xfrm>
            <a:off x="6617593" y="3224129"/>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17" name="name placeholder 01">
            <a:extLst>
              <a:ext uri="{FF2B5EF4-FFF2-40B4-BE49-F238E27FC236}">
                <a16:creationId xmlns:a16="http://schemas.microsoft.com/office/drawing/2014/main" id="{44A9C055-4F26-BD4E-BCF7-622E270B4E9F}"/>
              </a:ext>
            </a:extLst>
          </p:cNvPr>
          <p:cNvSpPr>
            <a:spLocks noGrp="1"/>
          </p:cNvSpPr>
          <p:nvPr>
            <p:ph type="body" sz="quarter" idx="29" hasCustomPrompt="1"/>
          </p:nvPr>
        </p:nvSpPr>
        <p:spPr>
          <a:xfrm>
            <a:off x="6617593" y="2971198"/>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13"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spTree>
    <p:extLst>
      <p:ext uri="{BB962C8B-B14F-4D97-AF65-F5344CB8AC3E}">
        <p14:creationId xmlns:p14="http://schemas.microsoft.com/office/powerpoint/2010/main" val="208457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39454" y="853702"/>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grpSp>
        <p:nvGrpSpPr>
          <p:cNvPr id="36" name="Group 35">
            <a:extLst>
              <a:ext uri="{FF2B5EF4-FFF2-40B4-BE49-F238E27FC236}">
                <a16:creationId xmlns:a16="http://schemas.microsoft.com/office/drawing/2014/main" id="{F47702C8-2657-91D9-6F5A-4539E5B1FEA1}"/>
              </a:ext>
            </a:extLst>
          </p:cNvPr>
          <p:cNvGrpSpPr/>
          <p:nvPr userDrawn="1"/>
        </p:nvGrpSpPr>
        <p:grpSpPr>
          <a:xfrm>
            <a:off x="482245" y="1303449"/>
            <a:ext cx="3497587" cy="4823987"/>
            <a:chOff x="307554" y="1909006"/>
            <a:chExt cx="2230623" cy="7065132"/>
          </a:xfrm>
        </p:grpSpPr>
        <p:sp>
          <p:nvSpPr>
            <p:cNvPr id="18" name="background colour">
              <a:extLst>
                <a:ext uri="{FF2B5EF4-FFF2-40B4-BE49-F238E27FC236}">
                  <a16:creationId xmlns:a16="http://schemas.microsoft.com/office/drawing/2014/main" id="{857FC047-3229-9CBE-7637-6E98B7516370}"/>
                </a:ext>
              </a:extLst>
            </p:cNvPr>
            <p:cNvSpPr>
              <a:spLocks/>
            </p:cNvSpPr>
            <p:nvPr userDrawn="1"/>
          </p:nvSpPr>
          <p:spPr>
            <a:xfrm>
              <a:off x="307554" y="1909006"/>
              <a:ext cx="2230623" cy="70651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93"/>
            </a:p>
          </p:txBody>
        </p:sp>
        <p:sp>
          <p:nvSpPr>
            <p:cNvPr id="21" name="Freeform: Shape 20">
              <a:extLst>
                <a:ext uri="{FF2B5EF4-FFF2-40B4-BE49-F238E27FC236}">
                  <a16:creationId xmlns:a16="http://schemas.microsoft.com/office/drawing/2014/main" id="{BE53B31D-F3D3-A7DF-C575-56E8E09AEC68}"/>
                </a:ext>
              </a:extLst>
            </p:cNvPr>
            <p:cNvSpPr/>
            <p:nvPr/>
          </p:nvSpPr>
          <p:spPr>
            <a:xfrm>
              <a:off x="307889" y="5758030"/>
              <a:ext cx="2224558" cy="3216108"/>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10" name="picture placeholder">
            <a:extLst>
              <a:ext uri="{FF2B5EF4-FFF2-40B4-BE49-F238E27FC236}">
                <a16:creationId xmlns:a16="http://schemas.microsoft.com/office/drawing/2014/main" id="{608592B3-3644-A6E6-4E56-01657AB283A2}"/>
              </a:ext>
            </a:extLst>
          </p:cNvPr>
          <p:cNvSpPr>
            <a:spLocks noGrp="1"/>
          </p:cNvSpPr>
          <p:nvPr>
            <p:ph type="pic" sz="quarter" idx="13" hasCustomPrompt="1"/>
          </p:nvPr>
        </p:nvSpPr>
        <p:spPr>
          <a:xfrm>
            <a:off x="975941" y="1656168"/>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12" name="contact details placeholder 01">
            <a:extLst>
              <a:ext uri="{FF2B5EF4-FFF2-40B4-BE49-F238E27FC236}">
                <a16:creationId xmlns:a16="http://schemas.microsoft.com/office/drawing/2014/main" id="{E671ED8E-ADE5-2875-4145-2031BF4B81CF}"/>
              </a:ext>
            </a:extLst>
          </p:cNvPr>
          <p:cNvSpPr>
            <a:spLocks noGrp="1"/>
          </p:cNvSpPr>
          <p:nvPr>
            <p:ph type="body" sz="quarter" idx="20" hasCustomPrompt="1"/>
          </p:nvPr>
        </p:nvSpPr>
        <p:spPr>
          <a:xfrm>
            <a:off x="826007" y="3308404"/>
            <a:ext cx="2801598" cy="2283043"/>
          </a:xfrm>
          <a:prstGeom prst="rect">
            <a:avLst/>
          </a:prstGeom>
        </p:spPr>
        <p:txBody>
          <a:bodyPr/>
          <a:lstStyle>
            <a:lvl1pPr algn="ctr">
              <a:defRPr sz="1213"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13" name="role placeholder_01">
            <a:extLst>
              <a:ext uri="{FF2B5EF4-FFF2-40B4-BE49-F238E27FC236}">
                <a16:creationId xmlns:a16="http://schemas.microsoft.com/office/drawing/2014/main" id="{457CEAE5-9AED-6FBD-ADEF-FD7818206062}"/>
              </a:ext>
            </a:extLst>
          </p:cNvPr>
          <p:cNvSpPr>
            <a:spLocks noGrp="1"/>
          </p:cNvSpPr>
          <p:nvPr>
            <p:ph type="body" sz="quarter" idx="26" hasCustomPrompt="1"/>
          </p:nvPr>
        </p:nvSpPr>
        <p:spPr>
          <a:xfrm>
            <a:off x="826007" y="3149828"/>
            <a:ext cx="2801598" cy="278987"/>
          </a:xfrm>
          <a:prstGeom prst="rect">
            <a:avLst/>
          </a:prstGeom>
        </p:spPr>
        <p:txBody>
          <a:bodyPr wrap="square">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14" name="name placeholder 01">
            <a:extLst>
              <a:ext uri="{FF2B5EF4-FFF2-40B4-BE49-F238E27FC236}">
                <a16:creationId xmlns:a16="http://schemas.microsoft.com/office/drawing/2014/main" id="{E32E7E09-338B-9B04-3188-933349FB2C18}"/>
              </a:ext>
            </a:extLst>
          </p:cNvPr>
          <p:cNvSpPr>
            <a:spLocks noGrp="1"/>
          </p:cNvSpPr>
          <p:nvPr>
            <p:ph type="body" sz="quarter" idx="19" hasCustomPrompt="1"/>
          </p:nvPr>
        </p:nvSpPr>
        <p:spPr>
          <a:xfrm>
            <a:off x="826007" y="2971198"/>
            <a:ext cx="2801598" cy="278987"/>
          </a:xfrm>
          <a:prstGeom prst="rect">
            <a:avLst/>
          </a:prstGeom>
        </p:spPr>
        <p:txBody>
          <a:bodyPr wrap="square">
            <a:spAutoFit/>
          </a:bodyPr>
          <a:lstStyle>
            <a:lvl1pPr algn="ctr">
              <a:defRPr sz="1006" b="0">
                <a:solidFill>
                  <a:schemeClr val="tx2"/>
                </a:solidFill>
              </a:defRPr>
            </a:lvl1pPr>
            <a:lvl2pPr marL="0" indent="0" algn="ctr" defTabSz="0">
              <a:buFontTx/>
              <a:buNone/>
              <a:defRPr sz="1213"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grpSp>
        <p:nvGrpSpPr>
          <p:cNvPr id="35" name="Group 34">
            <a:extLst>
              <a:ext uri="{FF2B5EF4-FFF2-40B4-BE49-F238E27FC236}">
                <a16:creationId xmlns:a16="http://schemas.microsoft.com/office/drawing/2014/main" id="{36FE96E6-8519-3DBB-5428-5C319507D49A}"/>
              </a:ext>
            </a:extLst>
          </p:cNvPr>
          <p:cNvGrpSpPr/>
          <p:nvPr userDrawn="1"/>
        </p:nvGrpSpPr>
        <p:grpSpPr>
          <a:xfrm>
            <a:off x="4342454" y="1289872"/>
            <a:ext cx="3497587" cy="4845807"/>
            <a:chOff x="2744008" y="1877050"/>
            <a:chExt cx="2230623" cy="7097088"/>
          </a:xfrm>
        </p:grpSpPr>
        <p:sp>
          <p:nvSpPr>
            <p:cNvPr id="22" name="background colour">
              <a:extLst>
                <a:ext uri="{FF2B5EF4-FFF2-40B4-BE49-F238E27FC236}">
                  <a16:creationId xmlns:a16="http://schemas.microsoft.com/office/drawing/2014/main" id="{42FA0342-85ED-83A5-97BC-66B197550FDF}"/>
                </a:ext>
              </a:extLst>
            </p:cNvPr>
            <p:cNvSpPr>
              <a:spLocks/>
            </p:cNvSpPr>
            <p:nvPr userDrawn="1"/>
          </p:nvSpPr>
          <p:spPr>
            <a:xfrm>
              <a:off x="2744008" y="1877050"/>
              <a:ext cx="2230623" cy="7097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93"/>
            </a:p>
          </p:txBody>
        </p:sp>
        <p:sp>
          <p:nvSpPr>
            <p:cNvPr id="23" name="Freeform: Shape 22">
              <a:extLst>
                <a:ext uri="{FF2B5EF4-FFF2-40B4-BE49-F238E27FC236}">
                  <a16:creationId xmlns:a16="http://schemas.microsoft.com/office/drawing/2014/main" id="{1435E760-DE01-16E6-634F-12D56A2F41B1}"/>
                </a:ext>
              </a:extLst>
            </p:cNvPr>
            <p:cNvSpPr/>
            <p:nvPr userDrawn="1"/>
          </p:nvSpPr>
          <p:spPr>
            <a:xfrm>
              <a:off x="2747681" y="5753144"/>
              <a:ext cx="2224558" cy="3216108"/>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24" name="picture placeholder">
            <a:extLst>
              <a:ext uri="{FF2B5EF4-FFF2-40B4-BE49-F238E27FC236}">
                <a16:creationId xmlns:a16="http://schemas.microsoft.com/office/drawing/2014/main" id="{ED8E14B6-70FC-BCD6-296A-6B28445D9538}"/>
              </a:ext>
            </a:extLst>
          </p:cNvPr>
          <p:cNvSpPr>
            <a:spLocks noGrp="1"/>
          </p:cNvSpPr>
          <p:nvPr>
            <p:ph type="pic" sz="quarter" idx="27" hasCustomPrompt="1"/>
          </p:nvPr>
        </p:nvSpPr>
        <p:spPr>
          <a:xfrm>
            <a:off x="4796270" y="1656168"/>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25" name="contact details placeholder 01">
            <a:extLst>
              <a:ext uri="{FF2B5EF4-FFF2-40B4-BE49-F238E27FC236}">
                <a16:creationId xmlns:a16="http://schemas.microsoft.com/office/drawing/2014/main" id="{0E252BD3-0D7B-5E79-74A9-BDCF541ED1BF}"/>
              </a:ext>
            </a:extLst>
          </p:cNvPr>
          <p:cNvSpPr>
            <a:spLocks noGrp="1"/>
          </p:cNvSpPr>
          <p:nvPr>
            <p:ph type="body" sz="quarter" idx="28" hasCustomPrompt="1"/>
          </p:nvPr>
        </p:nvSpPr>
        <p:spPr>
          <a:xfrm>
            <a:off x="4646335" y="3308404"/>
            <a:ext cx="2801598" cy="2283043"/>
          </a:xfrm>
          <a:prstGeom prst="rect">
            <a:avLst/>
          </a:prstGeom>
        </p:spPr>
        <p:txBody>
          <a:bodyPr/>
          <a:lstStyle>
            <a:lvl1pPr algn="ctr">
              <a:defRPr sz="1213"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26" name="role placeholder_01">
            <a:extLst>
              <a:ext uri="{FF2B5EF4-FFF2-40B4-BE49-F238E27FC236}">
                <a16:creationId xmlns:a16="http://schemas.microsoft.com/office/drawing/2014/main" id="{566EABD0-D727-7551-B910-4B746BC16A16}"/>
              </a:ext>
            </a:extLst>
          </p:cNvPr>
          <p:cNvSpPr>
            <a:spLocks noGrp="1"/>
          </p:cNvSpPr>
          <p:nvPr>
            <p:ph type="body" sz="quarter" idx="29" hasCustomPrompt="1"/>
          </p:nvPr>
        </p:nvSpPr>
        <p:spPr>
          <a:xfrm>
            <a:off x="4646335" y="3149828"/>
            <a:ext cx="2801598" cy="278987"/>
          </a:xfrm>
          <a:prstGeom prst="rect">
            <a:avLst/>
          </a:prstGeom>
        </p:spPr>
        <p:txBody>
          <a:bodyPr wrap="square">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27" name="name placeholder 01">
            <a:extLst>
              <a:ext uri="{FF2B5EF4-FFF2-40B4-BE49-F238E27FC236}">
                <a16:creationId xmlns:a16="http://schemas.microsoft.com/office/drawing/2014/main" id="{538E0240-146F-2BDD-581B-7C8ADB84B4FD}"/>
              </a:ext>
            </a:extLst>
          </p:cNvPr>
          <p:cNvSpPr>
            <a:spLocks noGrp="1"/>
          </p:cNvSpPr>
          <p:nvPr>
            <p:ph type="body" sz="quarter" idx="30" hasCustomPrompt="1"/>
          </p:nvPr>
        </p:nvSpPr>
        <p:spPr>
          <a:xfrm>
            <a:off x="4646335" y="2971198"/>
            <a:ext cx="2801598" cy="278987"/>
          </a:xfrm>
          <a:prstGeom prst="rect">
            <a:avLst/>
          </a:prstGeom>
        </p:spPr>
        <p:txBody>
          <a:bodyPr wrap="square">
            <a:spAutoFit/>
          </a:bodyPr>
          <a:lstStyle>
            <a:lvl1pPr algn="ctr">
              <a:defRPr sz="1006" b="0">
                <a:solidFill>
                  <a:schemeClr val="tx2"/>
                </a:solidFill>
              </a:defRPr>
            </a:lvl1pPr>
            <a:lvl2pPr marL="0" indent="0" algn="ctr" defTabSz="0">
              <a:buFontTx/>
              <a:buNone/>
              <a:defRPr sz="1213"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grpSp>
        <p:nvGrpSpPr>
          <p:cNvPr id="34" name="Group 33">
            <a:extLst>
              <a:ext uri="{FF2B5EF4-FFF2-40B4-BE49-F238E27FC236}">
                <a16:creationId xmlns:a16="http://schemas.microsoft.com/office/drawing/2014/main" id="{7E983ADD-7ADB-76AD-F38D-FFBAA699238B}"/>
              </a:ext>
            </a:extLst>
          </p:cNvPr>
          <p:cNvGrpSpPr/>
          <p:nvPr userDrawn="1"/>
        </p:nvGrpSpPr>
        <p:grpSpPr>
          <a:xfrm>
            <a:off x="8223690" y="1289872"/>
            <a:ext cx="3497587" cy="4842471"/>
            <a:chOff x="5244742" y="1889124"/>
            <a:chExt cx="2230623" cy="7092203"/>
          </a:xfrm>
        </p:grpSpPr>
        <p:sp>
          <p:nvSpPr>
            <p:cNvPr id="28" name="background colour">
              <a:extLst>
                <a:ext uri="{FF2B5EF4-FFF2-40B4-BE49-F238E27FC236}">
                  <a16:creationId xmlns:a16="http://schemas.microsoft.com/office/drawing/2014/main" id="{B0F1B2E2-7AC5-95C3-83C5-E2A96E2B180B}"/>
                </a:ext>
              </a:extLst>
            </p:cNvPr>
            <p:cNvSpPr>
              <a:spLocks/>
            </p:cNvSpPr>
            <p:nvPr userDrawn="1"/>
          </p:nvSpPr>
          <p:spPr>
            <a:xfrm>
              <a:off x="5244742" y="1889124"/>
              <a:ext cx="2230623" cy="7092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93"/>
            </a:p>
          </p:txBody>
        </p:sp>
        <p:sp>
          <p:nvSpPr>
            <p:cNvPr id="29" name="Freeform: Shape 28">
              <a:extLst>
                <a:ext uri="{FF2B5EF4-FFF2-40B4-BE49-F238E27FC236}">
                  <a16:creationId xmlns:a16="http://schemas.microsoft.com/office/drawing/2014/main" id="{6283B58E-CC1E-9167-8AE4-19C0FB60E6AA}"/>
                </a:ext>
              </a:extLst>
            </p:cNvPr>
            <p:cNvSpPr/>
            <p:nvPr userDrawn="1"/>
          </p:nvSpPr>
          <p:spPr>
            <a:xfrm>
              <a:off x="5248415" y="5765219"/>
              <a:ext cx="2224558" cy="3216108"/>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30" name="picture placeholder">
            <a:extLst>
              <a:ext uri="{FF2B5EF4-FFF2-40B4-BE49-F238E27FC236}">
                <a16:creationId xmlns:a16="http://schemas.microsoft.com/office/drawing/2014/main" id="{26FB297C-6C7B-A360-0D60-512B39C2731A}"/>
              </a:ext>
            </a:extLst>
          </p:cNvPr>
          <p:cNvSpPr>
            <a:spLocks noGrp="1"/>
          </p:cNvSpPr>
          <p:nvPr>
            <p:ph type="pic" sz="quarter" idx="31" hasCustomPrompt="1"/>
          </p:nvPr>
        </p:nvSpPr>
        <p:spPr>
          <a:xfrm>
            <a:off x="8717389" y="1656168"/>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31" name="contact details placeholder 01">
            <a:extLst>
              <a:ext uri="{FF2B5EF4-FFF2-40B4-BE49-F238E27FC236}">
                <a16:creationId xmlns:a16="http://schemas.microsoft.com/office/drawing/2014/main" id="{17541895-F762-4423-FA5D-BFD61D11EBB9}"/>
              </a:ext>
            </a:extLst>
          </p:cNvPr>
          <p:cNvSpPr>
            <a:spLocks noGrp="1"/>
          </p:cNvSpPr>
          <p:nvPr>
            <p:ph type="body" sz="quarter" idx="32" hasCustomPrompt="1"/>
          </p:nvPr>
        </p:nvSpPr>
        <p:spPr>
          <a:xfrm>
            <a:off x="8567455" y="3308404"/>
            <a:ext cx="2801598" cy="2283043"/>
          </a:xfrm>
          <a:prstGeom prst="rect">
            <a:avLst/>
          </a:prstGeom>
        </p:spPr>
        <p:txBody>
          <a:bodyPr/>
          <a:lstStyle>
            <a:lvl1pPr algn="ctr">
              <a:defRPr sz="1213"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32" name="role placeholder_01">
            <a:extLst>
              <a:ext uri="{FF2B5EF4-FFF2-40B4-BE49-F238E27FC236}">
                <a16:creationId xmlns:a16="http://schemas.microsoft.com/office/drawing/2014/main" id="{C282719F-22C6-596D-B7F0-04EE86CDC0E5}"/>
              </a:ext>
            </a:extLst>
          </p:cNvPr>
          <p:cNvSpPr>
            <a:spLocks noGrp="1"/>
          </p:cNvSpPr>
          <p:nvPr>
            <p:ph type="body" sz="quarter" idx="33" hasCustomPrompt="1"/>
          </p:nvPr>
        </p:nvSpPr>
        <p:spPr>
          <a:xfrm>
            <a:off x="8567455" y="3149828"/>
            <a:ext cx="2801598" cy="278987"/>
          </a:xfrm>
          <a:prstGeom prst="rect">
            <a:avLst/>
          </a:prstGeom>
        </p:spPr>
        <p:txBody>
          <a:bodyPr wrap="square">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33" name="name placeholder 01">
            <a:extLst>
              <a:ext uri="{FF2B5EF4-FFF2-40B4-BE49-F238E27FC236}">
                <a16:creationId xmlns:a16="http://schemas.microsoft.com/office/drawing/2014/main" id="{83C76AAD-8EB4-5047-F876-CE09F5262E25}"/>
              </a:ext>
            </a:extLst>
          </p:cNvPr>
          <p:cNvSpPr>
            <a:spLocks noGrp="1"/>
          </p:cNvSpPr>
          <p:nvPr>
            <p:ph type="body" sz="quarter" idx="34" hasCustomPrompt="1"/>
          </p:nvPr>
        </p:nvSpPr>
        <p:spPr>
          <a:xfrm>
            <a:off x="8567455" y="2971198"/>
            <a:ext cx="2801598" cy="278987"/>
          </a:xfrm>
          <a:prstGeom prst="rect">
            <a:avLst/>
          </a:prstGeom>
        </p:spPr>
        <p:txBody>
          <a:bodyPr wrap="square">
            <a:spAutoFit/>
          </a:bodyPr>
          <a:lstStyle>
            <a:lvl1pPr algn="ctr">
              <a:defRPr sz="1006" b="0">
                <a:solidFill>
                  <a:schemeClr val="tx2"/>
                </a:solidFill>
              </a:defRPr>
            </a:lvl1pPr>
            <a:lvl2pPr marL="0" indent="0" algn="ctr" defTabSz="0">
              <a:buFontTx/>
              <a:buNone/>
              <a:defRPr sz="1213"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spTree>
    <p:extLst>
      <p:ext uri="{BB962C8B-B14F-4D97-AF65-F5344CB8AC3E}">
        <p14:creationId xmlns:p14="http://schemas.microsoft.com/office/powerpoint/2010/main" val="10120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grpSp>
        <p:nvGrpSpPr>
          <p:cNvPr id="20" name="Group 19">
            <a:extLst>
              <a:ext uri="{FF2B5EF4-FFF2-40B4-BE49-F238E27FC236}">
                <a16:creationId xmlns:a16="http://schemas.microsoft.com/office/drawing/2014/main" id="{7D4CC508-B511-9A59-2404-7CC9AD06AB48}"/>
              </a:ext>
            </a:extLst>
          </p:cNvPr>
          <p:cNvGrpSpPr/>
          <p:nvPr userDrawn="1"/>
        </p:nvGrpSpPr>
        <p:grpSpPr>
          <a:xfrm>
            <a:off x="485396" y="1256380"/>
            <a:ext cx="5441007" cy="2360898"/>
            <a:chOff x="309564" y="1873123"/>
            <a:chExt cx="3470059" cy="3457732"/>
          </a:xfrm>
        </p:grpSpPr>
        <p:sp>
          <p:nvSpPr>
            <p:cNvPr id="8" name="Freeform: Shape 7">
              <a:extLst>
                <a:ext uri="{FF2B5EF4-FFF2-40B4-BE49-F238E27FC236}">
                  <a16:creationId xmlns:a16="http://schemas.microsoft.com/office/drawing/2014/main" id="{C5685C8D-9262-F126-5C6F-38366A595B49}"/>
                </a:ext>
              </a:extLst>
            </p:cNvPr>
            <p:cNvSpPr/>
            <p:nvPr/>
          </p:nvSpPr>
          <p:spPr>
            <a:xfrm>
              <a:off x="309564" y="1929730"/>
              <a:ext cx="3470059" cy="3401125"/>
            </a:xfrm>
            <a:custGeom>
              <a:avLst/>
              <a:gdLst>
                <a:gd name="connsiteX0" fmla="*/ 0 w 3470059"/>
                <a:gd name="connsiteY0" fmla="*/ 0 h 6478667"/>
                <a:gd name="connsiteX1" fmla="*/ 3470060 w 3470059"/>
                <a:gd name="connsiteY1" fmla="*/ 0 h 6478667"/>
                <a:gd name="connsiteX2" fmla="*/ 3470060 w 3470059"/>
                <a:gd name="connsiteY2" fmla="*/ 6478667 h 6478667"/>
                <a:gd name="connsiteX3" fmla="*/ 0 w 3470059"/>
                <a:gd name="connsiteY3" fmla="*/ 6478667 h 6478667"/>
                <a:gd name="connsiteX4" fmla="*/ 0 w 3470059"/>
                <a:gd name="connsiteY4" fmla="*/ 0 h 6478667"/>
                <a:gd name="connsiteX5" fmla="*/ 0 w 3470059"/>
                <a:gd name="connsiteY5" fmla="*/ 0 h 647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6478667">
                  <a:moveTo>
                    <a:pt x="0" y="0"/>
                  </a:moveTo>
                  <a:lnTo>
                    <a:pt x="3470060" y="0"/>
                  </a:lnTo>
                  <a:lnTo>
                    <a:pt x="3470060" y="6478667"/>
                  </a:lnTo>
                  <a:lnTo>
                    <a:pt x="0" y="6478667"/>
                  </a:lnTo>
                  <a:lnTo>
                    <a:pt x="0" y="0"/>
                  </a:lnTo>
                  <a:lnTo>
                    <a:pt x="0" y="0"/>
                  </a:lnTo>
                  <a:close/>
                </a:path>
              </a:pathLst>
            </a:custGeom>
            <a:solidFill>
              <a:srgbClr val="E7E7E7"/>
            </a:solidFill>
            <a:ln w="0" cap="flat">
              <a:noFill/>
              <a:prstDash val="solid"/>
              <a:miter/>
            </a:ln>
          </p:spPr>
          <p:txBody>
            <a:bodyPr rtlCol="0" anchor="ctr"/>
            <a:lstStyle/>
            <a:p>
              <a:endParaRPr lang="en-CA" sz="2184"/>
            </a:p>
          </p:txBody>
        </p:sp>
        <p:sp>
          <p:nvSpPr>
            <p:cNvPr id="18" name="Freeform: Shape 17">
              <a:extLst>
                <a:ext uri="{FF2B5EF4-FFF2-40B4-BE49-F238E27FC236}">
                  <a16:creationId xmlns:a16="http://schemas.microsoft.com/office/drawing/2014/main" id="{CECA6E9B-3780-B2AB-BCD5-B57054807F7A}"/>
                </a:ext>
              </a:extLst>
            </p:cNvPr>
            <p:cNvSpPr/>
            <p:nvPr/>
          </p:nvSpPr>
          <p:spPr>
            <a:xfrm>
              <a:off x="1387935" y="1873123"/>
              <a:ext cx="2391688" cy="3457732"/>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10" name="picture placeholder">
            <a:extLst>
              <a:ext uri="{FF2B5EF4-FFF2-40B4-BE49-F238E27FC236}">
                <a16:creationId xmlns:a16="http://schemas.microsoft.com/office/drawing/2014/main" id="{608592B3-3644-A6E6-4E56-01657AB283A2}"/>
              </a:ext>
            </a:extLst>
          </p:cNvPr>
          <p:cNvSpPr>
            <a:spLocks noGrp="1"/>
          </p:cNvSpPr>
          <p:nvPr>
            <p:ph type="pic" sz="quarter" idx="13" hasCustomPrompt="1"/>
          </p:nvPr>
        </p:nvSpPr>
        <p:spPr>
          <a:xfrm>
            <a:off x="1955597" y="1399363"/>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12" name="contact details placeholder 01">
            <a:extLst>
              <a:ext uri="{FF2B5EF4-FFF2-40B4-BE49-F238E27FC236}">
                <a16:creationId xmlns:a16="http://schemas.microsoft.com/office/drawing/2014/main" id="{E671ED8E-ADE5-2875-4145-2031BF4B81CF}"/>
              </a:ext>
            </a:extLst>
          </p:cNvPr>
          <p:cNvSpPr>
            <a:spLocks noGrp="1"/>
          </p:cNvSpPr>
          <p:nvPr>
            <p:ph type="body" sz="quarter" idx="20" hasCustomPrompt="1"/>
          </p:nvPr>
        </p:nvSpPr>
        <p:spPr>
          <a:xfrm>
            <a:off x="826006" y="3065622"/>
            <a:ext cx="4748401" cy="451987"/>
          </a:xfrm>
          <a:prstGeom prst="rect">
            <a:avLst/>
          </a:prstGeom>
        </p:spPr>
        <p:txBody>
          <a:bodyPr/>
          <a:lstStyle>
            <a:lvl1pPr algn="ctr">
              <a:defRPr sz="1335"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13" name="role placeholder_01">
            <a:extLst>
              <a:ext uri="{FF2B5EF4-FFF2-40B4-BE49-F238E27FC236}">
                <a16:creationId xmlns:a16="http://schemas.microsoft.com/office/drawing/2014/main" id="{457CEAE5-9AED-6FBD-ADEF-FD7818206062}"/>
              </a:ext>
            </a:extLst>
          </p:cNvPr>
          <p:cNvSpPr>
            <a:spLocks noGrp="1"/>
          </p:cNvSpPr>
          <p:nvPr>
            <p:ph type="body" sz="quarter" idx="26" hasCustomPrompt="1"/>
          </p:nvPr>
        </p:nvSpPr>
        <p:spPr>
          <a:xfrm>
            <a:off x="826006" y="2860750"/>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14" name="name placeholder 01">
            <a:extLst>
              <a:ext uri="{FF2B5EF4-FFF2-40B4-BE49-F238E27FC236}">
                <a16:creationId xmlns:a16="http://schemas.microsoft.com/office/drawing/2014/main" id="{E32E7E09-338B-9B04-3188-933349FB2C18}"/>
              </a:ext>
            </a:extLst>
          </p:cNvPr>
          <p:cNvSpPr>
            <a:spLocks noGrp="1"/>
          </p:cNvSpPr>
          <p:nvPr>
            <p:ph type="body" sz="quarter" idx="19" hasCustomPrompt="1"/>
          </p:nvPr>
        </p:nvSpPr>
        <p:spPr>
          <a:xfrm>
            <a:off x="826006" y="2636613"/>
            <a:ext cx="4748401" cy="282834"/>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grpSp>
        <p:nvGrpSpPr>
          <p:cNvPr id="42" name="Group 41">
            <a:extLst>
              <a:ext uri="{FF2B5EF4-FFF2-40B4-BE49-F238E27FC236}">
                <a16:creationId xmlns:a16="http://schemas.microsoft.com/office/drawing/2014/main" id="{8F4B5227-4557-B67B-7D94-930AC5918F65}"/>
              </a:ext>
            </a:extLst>
          </p:cNvPr>
          <p:cNvGrpSpPr/>
          <p:nvPr userDrawn="1"/>
        </p:nvGrpSpPr>
        <p:grpSpPr>
          <a:xfrm>
            <a:off x="6265605" y="1256380"/>
            <a:ext cx="5441007" cy="2360898"/>
            <a:chOff x="309564" y="1873123"/>
            <a:chExt cx="3470059" cy="3457732"/>
          </a:xfrm>
        </p:grpSpPr>
        <p:sp>
          <p:nvSpPr>
            <p:cNvPr id="43" name="Freeform: Shape 42">
              <a:extLst>
                <a:ext uri="{FF2B5EF4-FFF2-40B4-BE49-F238E27FC236}">
                  <a16:creationId xmlns:a16="http://schemas.microsoft.com/office/drawing/2014/main" id="{6E71BCCC-95FA-A038-7B7B-A5B14EC81951}"/>
                </a:ext>
              </a:extLst>
            </p:cNvPr>
            <p:cNvSpPr/>
            <p:nvPr/>
          </p:nvSpPr>
          <p:spPr>
            <a:xfrm>
              <a:off x="309564" y="1929730"/>
              <a:ext cx="3470059" cy="3401125"/>
            </a:xfrm>
            <a:custGeom>
              <a:avLst/>
              <a:gdLst>
                <a:gd name="connsiteX0" fmla="*/ 0 w 3470059"/>
                <a:gd name="connsiteY0" fmla="*/ 0 h 6478667"/>
                <a:gd name="connsiteX1" fmla="*/ 3470060 w 3470059"/>
                <a:gd name="connsiteY1" fmla="*/ 0 h 6478667"/>
                <a:gd name="connsiteX2" fmla="*/ 3470060 w 3470059"/>
                <a:gd name="connsiteY2" fmla="*/ 6478667 h 6478667"/>
                <a:gd name="connsiteX3" fmla="*/ 0 w 3470059"/>
                <a:gd name="connsiteY3" fmla="*/ 6478667 h 6478667"/>
                <a:gd name="connsiteX4" fmla="*/ 0 w 3470059"/>
                <a:gd name="connsiteY4" fmla="*/ 0 h 6478667"/>
                <a:gd name="connsiteX5" fmla="*/ 0 w 3470059"/>
                <a:gd name="connsiteY5" fmla="*/ 0 h 647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6478667">
                  <a:moveTo>
                    <a:pt x="0" y="0"/>
                  </a:moveTo>
                  <a:lnTo>
                    <a:pt x="3470060" y="0"/>
                  </a:lnTo>
                  <a:lnTo>
                    <a:pt x="3470060" y="6478667"/>
                  </a:lnTo>
                  <a:lnTo>
                    <a:pt x="0" y="6478667"/>
                  </a:lnTo>
                  <a:lnTo>
                    <a:pt x="0" y="0"/>
                  </a:lnTo>
                  <a:lnTo>
                    <a:pt x="0" y="0"/>
                  </a:lnTo>
                  <a:close/>
                </a:path>
              </a:pathLst>
            </a:custGeom>
            <a:solidFill>
              <a:srgbClr val="E7E7E7"/>
            </a:solidFill>
            <a:ln w="0" cap="flat">
              <a:noFill/>
              <a:prstDash val="solid"/>
              <a:miter/>
            </a:ln>
          </p:spPr>
          <p:txBody>
            <a:bodyPr rtlCol="0" anchor="ctr"/>
            <a:lstStyle/>
            <a:p>
              <a:endParaRPr lang="en-CA" sz="2184"/>
            </a:p>
          </p:txBody>
        </p:sp>
        <p:sp>
          <p:nvSpPr>
            <p:cNvPr id="44" name="Freeform: Shape 43">
              <a:extLst>
                <a:ext uri="{FF2B5EF4-FFF2-40B4-BE49-F238E27FC236}">
                  <a16:creationId xmlns:a16="http://schemas.microsoft.com/office/drawing/2014/main" id="{46CF384F-63AA-BE18-C2B9-912C3C02809A}"/>
                </a:ext>
              </a:extLst>
            </p:cNvPr>
            <p:cNvSpPr/>
            <p:nvPr/>
          </p:nvSpPr>
          <p:spPr>
            <a:xfrm>
              <a:off x="1387935" y="1873123"/>
              <a:ext cx="2391688" cy="3457732"/>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45" name="picture placeholder">
            <a:extLst>
              <a:ext uri="{FF2B5EF4-FFF2-40B4-BE49-F238E27FC236}">
                <a16:creationId xmlns:a16="http://schemas.microsoft.com/office/drawing/2014/main" id="{0A88CED2-23E2-30F9-01CD-9B0F4996E708}"/>
              </a:ext>
            </a:extLst>
          </p:cNvPr>
          <p:cNvSpPr>
            <a:spLocks noGrp="1"/>
          </p:cNvSpPr>
          <p:nvPr>
            <p:ph type="pic" sz="quarter" idx="27" hasCustomPrompt="1"/>
          </p:nvPr>
        </p:nvSpPr>
        <p:spPr>
          <a:xfrm>
            <a:off x="7735806" y="1399363"/>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46" name="contact details placeholder 01">
            <a:extLst>
              <a:ext uri="{FF2B5EF4-FFF2-40B4-BE49-F238E27FC236}">
                <a16:creationId xmlns:a16="http://schemas.microsoft.com/office/drawing/2014/main" id="{3B9AFED8-E620-122A-80B8-B8DECD9951F0}"/>
              </a:ext>
            </a:extLst>
          </p:cNvPr>
          <p:cNvSpPr>
            <a:spLocks noGrp="1"/>
          </p:cNvSpPr>
          <p:nvPr>
            <p:ph type="body" sz="quarter" idx="28" hasCustomPrompt="1"/>
          </p:nvPr>
        </p:nvSpPr>
        <p:spPr>
          <a:xfrm>
            <a:off x="6606216" y="3065622"/>
            <a:ext cx="4748401" cy="451987"/>
          </a:xfrm>
          <a:prstGeom prst="rect">
            <a:avLst/>
          </a:prstGeom>
        </p:spPr>
        <p:txBody>
          <a:bodyPr/>
          <a:lstStyle>
            <a:lvl1pPr algn="ctr">
              <a:defRPr sz="1335"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47" name="role placeholder_01">
            <a:extLst>
              <a:ext uri="{FF2B5EF4-FFF2-40B4-BE49-F238E27FC236}">
                <a16:creationId xmlns:a16="http://schemas.microsoft.com/office/drawing/2014/main" id="{42FBD942-9C5D-7954-316B-3E0F700FD0E8}"/>
              </a:ext>
            </a:extLst>
          </p:cNvPr>
          <p:cNvSpPr>
            <a:spLocks noGrp="1"/>
          </p:cNvSpPr>
          <p:nvPr>
            <p:ph type="body" sz="quarter" idx="29" hasCustomPrompt="1"/>
          </p:nvPr>
        </p:nvSpPr>
        <p:spPr>
          <a:xfrm>
            <a:off x="6606216" y="2860750"/>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48" name="name placeholder 01">
            <a:extLst>
              <a:ext uri="{FF2B5EF4-FFF2-40B4-BE49-F238E27FC236}">
                <a16:creationId xmlns:a16="http://schemas.microsoft.com/office/drawing/2014/main" id="{7BE4A58E-8CD8-3769-B318-04357961FFD8}"/>
              </a:ext>
            </a:extLst>
          </p:cNvPr>
          <p:cNvSpPr>
            <a:spLocks noGrp="1"/>
          </p:cNvSpPr>
          <p:nvPr>
            <p:ph type="body" sz="quarter" idx="30" hasCustomPrompt="1"/>
          </p:nvPr>
        </p:nvSpPr>
        <p:spPr>
          <a:xfrm>
            <a:off x="6606216" y="2636613"/>
            <a:ext cx="4748401" cy="282834"/>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grpSp>
        <p:nvGrpSpPr>
          <p:cNvPr id="49" name="Group 48">
            <a:extLst>
              <a:ext uri="{FF2B5EF4-FFF2-40B4-BE49-F238E27FC236}">
                <a16:creationId xmlns:a16="http://schemas.microsoft.com/office/drawing/2014/main" id="{8F2658DC-4137-DB95-225D-EDB8BFFFC619}"/>
              </a:ext>
            </a:extLst>
          </p:cNvPr>
          <p:cNvGrpSpPr/>
          <p:nvPr userDrawn="1"/>
        </p:nvGrpSpPr>
        <p:grpSpPr>
          <a:xfrm>
            <a:off x="485396" y="3766538"/>
            <a:ext cx="5441007" cy="2360898"/>
            <a:chOff x="309564" y="1873123"/>
            <a:chExt cx="3470059" cy="3457732"/>
          </a:xfrm>
        </p:grpSpPr>
        <p:sp>
          <p:nvSpPr>
            <p:cNvPr id="50" name="Freeform: Shape 49">
              <a:extLst>
                <a:ext uri="{FF2B5EF4-FFF2-40B4-BE49-F238E27FC236}">
                  <a16:creationId xmlns:a16="http://schemas.microsoft.com/office/drawing/2014/main" id="{378DF411-3161-BADE-65DF-AB2E5AF4FA73}"/>
                </a:ext>
              </a:extLst>
            </p:cNvPr>
            <p:cNvSpPr/>
            <p:nvPr/>
          </p:nvSpPr>
          <p:spPr>
            <a:xfrm>
              <a:off x="309564" y="1929730"/>
              <a:ext cx="3470059" cy="3401125"/>
            </a:xfrm>
            <a:custGeom>
              <a:avLst/>
              <a:gdLst>
                <a:gd name="connsiteX0" fmla="*/ 0 w 3470059"/>
                <a:gd name="connsiteY0" fmla="*/ 0 h 6478667"/>
                <a:gd name="connsiteX1" fmla="*/ 3470060 w 3470059"/>
                <a:gd name="connsiteY1" fmla="*/ 0 h 6478667"/>
                <a:gd name="connsiteX2" fmla="*/ 3470060 w 3470059"/>
                <a:gd name="connsiteY2" fmla="*/ 6478667 h 6478667"/>
                <a:gd name="connsiteX3" fmla="*/ 0 w 3470059"/>
                <a:gd name="connsiteY3" fmla="*/ 6478667 h 6478667"/>
                <a:gd name="connsiteX4" fmla="*/ 0 w 3470059"/>
                <a:gd name="connsiteY4" fmla="*/ 0 h 6478667"/>
                <a:gd name="connsiteX5" fmla="*/ 0 w 3470059"/>
                <a:gd name="connsiteY5" fmla="*/ 0 h 647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6478667">
                  <a:moveTo>
                    <a:pt x="0" y="0"/>
                  </a:moveTo>
                  <a:lnTo>
                    <a:pt x="3470060" y="0"/>
                  </a:lnTo>
                  <a:lnTo>
                    <a:pt x="3470060" y="6478667"/>
                  </a:lnTo>
                  <a:lnTo>
                    <a:pt x="0" y="6478667"/>
                  </a:lnTo>
                  <a:lnTo>
                    <a:pt x="0" y="0"/>
                  </a:lnTo>
                  <a:lnTo>
                    <a:pt x="0" y="0"/>
                  </a:lnTo>
                  <a:close/>
                </a:path>
              </a:pathLst>
            </a:custGeom>
            <a:solidFill>
              <a:srgbClr val="E7E7E7"/>
            </a:solidFill>
            <a:ln w="0" cap="flat">
              <a:noFill/>
              <a:prstDash val="solid"/>
              <a:miter/>
            </a:ln>
          </p:spPr>
          <p:txBody>
            <a:bodyPr rtlCol="0" anchor="ctr"/>
            <a:lstStyle/>
            <a:p>
              <a:endParaRPr lang="en-CA" sz="2184"/>
            </a:p>
          </p:txBody>
        </p:sp>
        <p:sp>
          <p:nvSpPr>
            <p:cNvPr id="51" name="Freeform: Shape 50">
              <a:extLst>
                <a:ext uri="{FF2B5EF4-FFF2-40B4-BE49-F238E27FC236}">
                  <a16:creationId xmlns:a16="http://schemas.microsoft.com/office/drawing/2014/main" id="{8B573F94-D0B2-C5C8-70D3-AFBBF5BEA176}"/>
                </a:ext>
              </a:extLst>
            </p:cNvPr>
            <p:cNvSpPr/>
            <p:nvPr/>
          </p:nvSpPr>
          <p:spPr>
            <a:xfrm>
              <a:off x="1387935" y="1873123"/>
              <a:ext cx="2391688" cy="3457732"/>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52" name="picture placeholder">
            <a:extLst>
              <a:ext uri="{FF2B5EF4-FFF2-40B4-BE49-F238E27FC236}">
                <a16:creationId xmlns:a16="http://schemas.microsoft.com/office/drawing/2014/main" id="{2B5FB188-02C5-FFDA-2BA5-D0CE51BE2D0F}"/>
              </a:ext>
            </a:extLst>
          </p:cNvPr>
          <p:cNvSpPr>
            <a:spLocks noGrp="1"/>
          </p:cNvSpPr>
          <p:nvPr>
            <p:ph type="pic" sz="quarter" idx="31" hasCustomPrompt="1"/>
          </p:nvPr>
        </p:nvSpPr>
        <p:spPr>
          <a:xfrm>
            <a:off x="1955597" y="3909520"/>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53" name="contact details placeholder 01">
            <a:extLst>
              <a:ext uri="{FF2B5EF4-FFF2-40B4-BE49-F238E27FC236}">
                <a16:creationId xmlns:a16="http://schemas.microsoft.com/office/drawing/2014/main" id="{679AA322-7305-C82C-BAD4-C9F7520C9B75}"/>
              </a:ext>
            </a:extLst>
          </p:cNvPr>
          <p:cNvSpPr>
            <a:spLocks noGrp="1"/>
          </p:cNvSpPr>
          <p:nvPr>
            <p:ph type="body" sz="quarter" idx="32" hasCustomPrompt="1"/>
          </p:nvPr>
        </p:nvSpPr>
        <p:spPr>
          <a:xfrm>
            <a:off x="826006" y="5575779"/>
            <a:ext cx="4748401" cy="451987"/>
          </a:xfrm>
          <a:prstGeom prst="rect">
            <a:avLst/>
          </a:prstGeom>
        </p:spPr>
        <p:txBody>
          <a:bodyPr/>
          <a:lstStyle>
            <a:lvl1pPr algn="ctr">
              <a:defRPr sz="1335"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54" name="role placeholder_01">
            <a:extLst>
              <a:ext uri="{FF2B5EF4-FFF2-40B4-BE49-F238E27FC236}">
                <a16:creationId xmlns:a16="http://schemas.microsoft.com/office/drawing/2014/main" id="{1D296F8D-7946-F16D-E148-D3C3ECEB6334}"/>
              </a:ext>
            </a:extLst>
          </p:cNvPr>
          <p:cNvSpPr>
            <a:spLocks noGrp="1"/>
          </p:cNvSpPr>
          <p:nvPr>
            <p:ph type="body" sz="quarter" idx="33" hasCustomPrompt="1"/>
          </p:nvPr>
        </p:nvSpPr>
        <p:spPr>
          <a:xfrm>
            <a:off x="826006" y="5370907"/>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55" name="name placeholder 01">
            <a:extLst>
              <a:ext uri="{FF2B5EF4-FFF2-40B4-BE49-F238E27FC236}">
                <a16:creationId xmlns:a16="http://schemas.microsoft.com/office/drawing/2014/main" id="{D967443A-801D-717F-C758-5E1B5CFC457A}"/>
              </a:ext>
            </a:extLst>
          </p:cNvPr>
          <p:cNvSpPr>
            <a:spLocks noGrp="1"/>
          </p:cNvSpPr>
          <p:nvPr>
            <p:ph type="body" sz="quarter" idx="34" hasCustomPrompt="1"/>
          </p:nvPr>
        </p:nvSpPr>
        <p:spPr>
          <a:xfrm>
            <a:off x="826006" y="5146770"/>
            <a:ext cx="4748401" cy="282834"/>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grpSp>
        <p:nvGrpSpPr>
          <p:cNvPr id="56" name="Group 55">
            <a:extLst>
              <a:ext uri="{FF2B5EF4-FFF2-40B4-BE49-F238E27FC236}">
                <a16:creationId xmlns:a16="http://schemas.microsoft.com/office/drawing/2014/main" id="{A930DCBF-9A22-97C0-A83B-E656285EABEA}"/>
              </a:ext>
            </a:extLst>
          </p:cNvPr>
          <p:cNvGrpSpPr/>
          <p:nvPr userDrawn="1"/>
        </p:nvGrpSpPr>
        <p:grpSpPr>
          <a:xfrm>
            <a:off x="6265605" y="3766538"/>
            <a:ext cx="5441007" cy="2360898"/>
            <a:chOff x="309564" y="1873123"/>
            <a:chExt cx="3470059" cy="3457732"/>
          </a:xfrm>
        </p:grpSpPr>
        <p:sp>
          <p:nvSpPr>
            <p:cNvPr id="57" name="Freeform: Shape 56">
              <a:extLst>
                <a:ext uri="{FF2B5EF4-FFF2-40B4-BE49-F238E27FC236}">
                  <a16:creationId xmlns:a16="http://schemas.microsoft.com/office/drawing/2014/main" id="{F8A9A7BA-E606-2DDA-DB10-B7E3EDD23657}"/>
                </a:ext>
              </a:extLst>
            </p:cNvPr>
            <p:cNvSpPr/>
            <p:nvPr/>
          </p:nvSpPr>
          <p:spPr>
            <a:xfrm>
              <a:off x="309564" y="1929730"/>
              <a:ext cx="3470059" cy="3401125"/>
            </a:xfrm>
            <a:custGeom>
              <a:avLst/>
              <a:gdLst>
                <a:gd name="connsiteX0" fmla="*/ 0 w 3470059"/>
                <a:gd name="connsiteY0" fmla="*/ 0 h 6478667"/>
                <a:gd name="connsiteX1" fmla="*/ 3470060 w 3470059"/>
                <a:gd name="connsiteY1" fmla="*/ 0 h 6478667"/>
                <a:gd name="connsiteX2" fmla="*/ 3470060 w 3470059"/>
                <a:gd name="connsiteY2" fmla="*/ 6478667 h 6478667"/>
                <a:gd name="connsiteX3" fmla="*/ 0 w 3470059"/>
                <a:gd name="connsiteY3" fmla="*/ 6478667 h 6478667"/>
                <a:gd name="connsiteX4" fmla="*/ 0 w 3470059"/>
                <a:gd name="connsiteY4" fmla="*/ 0 h 6478667"/>
                <a:gd name="connsiteX5" fmla="*/ 0 w 3470059"/>
                <a:gd name="connsiteY5" fmla="*/ 0 h 647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6478667">
                  <a:moveTo>
                    <a:pt x="0" y="0"/>
                  </a:moveTo>
                  <a:lnTo>
                    <a:pt x="3470060" y="0"/>
                  </a:lnTo>
                  <a:lnTo>
                    <a:pt x="3470060" y="6478667"/>
                  </a:lnTo>
                  <a:lnTo>
                    <a:pt x="0" y="6478667"/>
                  </a:lnTo>
                  <a:lnTo>
                    <a:pt x="0" y="0"/>
                  </a:lnTo>
                  <a:lnTo>
                    <a:pt x="0" y="0"/>
                  </a:lnTo>
                  <a:close/>
                </a:path>
              </a:pathLst>
            </a:custGeom>
            <a:solidFill>
              <a:srgbClr val="E7E7E7"/>
            </a:solidFill>
            <a:ln w="0" cap="flat">
              <a:noFill/>
              <a:prstDash val="solid"/>
              <a:miter/>
            </a:ln>
          </p:spPr>
          <p:txBody>
            <a:bodyPr rtlCol="0" anchor="ctr"/>
            <a:lstStyle/>
            <a:p>
              <a:endParaRPr lang="en-CA" sz="2184"/>
            </a:p>
          </p:txBody>
        </p:sp>
        <p:sp>
          <p:nvSpPr>
            <p:cNvPr id="58" name="Freeform: Shape 57">
              <a:extLst>
                <a:ext uri="{FF2B5EF4-FFF2-40B4-BE49-F238E27FC236}">
                  <a16:creationId xmlns:a16="http://schemas.microsoft.com/office/drawing/2014/main" id="{ACBCE2AB-82CF-82EC-AF11-DF1C060486E0}"/>
                </a:ext>
              </a:extLst>
            </p:cNvPr>
            <p:cNvSpPr/>
            <p:nvPr/>
          </p:nvSpPr>
          <p:spPr>
            <a:xfrm>
              <a:off x="1387935" y="1873123"/>
              <a:ext cx="2391688" cy="3457732"/>
            </a:xfrm>
            <a:custGeom>
              <a:avLst/>
              <a:gdLst>
                <a:gd name="connsiteX0" fmla="*/ 0 w 3470059"/>
                <a:gd name="connsiteY0" fmla="*/ 4964941 h 5016765"/>
                <a:gd name="connsiteX1" fmla="*/ 0 w 3470059"/>
                <a:gd name="connsiteY1" fmla="*/ 5016765 h 5016765"/>
                <a:gd name="connsiteX2" fmla="*/ 3470060 w 3470059"/>
                <a:gd name="connsiteY2" fmla="*/ 5016765 h 5016765"/>
                <a:gd name="connsiteX3" fmla="*/ 3470060 w 3470059"/>
                <a:gd name="connsiteY3" fmla="*/ 4964941 h 5016765"/>
                <a:gd name="connsiteX4" fmla="*/ 3470060 w 3470059"/>
                <a:gd name="connsiteY4" fmla="*/ 0 h 5016765"/>
                <a:gd name="connsiteX5" fmla="*/ 0 w 3470059"/>
                <a:gd name="connsiteY5" fmla="*/ 4964941 h 50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0059" h="5016765">
                  <a:moveTo>
                    <a:pt x="0" y="4964941"/>
                  </a:moveTo>
                  <a:lnTo>
                    <a:pt x="0" y="5016765"/>
                  </a:lnTo>
                  <a:lnTo>
                    <a:pt x="3470060" y="5016765"/>
                  </a:lnTo>
                  <a:lnTo>
                    <a:pt x="3470060" y="4964941"/>
                  </a:lnTo>
                  <a:lnTo>
                    <a:pt x="3470060" y="0"/>
                  </a:lnTo>
                  <a:lnTo>
                    <a:pt x="0" y="4964941"/>
                  </a:lnTo>
                  <a:close/>
                </a:path>
              </a:pathLst>
            </a:custGeom>
            <a:solidFill>
              <a:srgbClr val="333333">
                <a:alpha val="3000"/>
              </a:srgbClr>
            </a:solidFill>
            <a:ln w="0" cap="flat">
              <a:noFill/>
              <a:prstDash val="solid"/>
              <a:miter/>
            </a:ln>
          </p:spPr>
          <p:txBody>
            <a:bodyPr rtlCol="0" anchor="ctr"/>
            <a:lstStyle/>
            <a:p>
              <a:endParaRPr lang="en-CA" sz="2184"/>
            </a:p>
          </p:txBody>
        </p:sp>
      </p:grpSp>
      <p:sp>
        <p:nvSpPr>
          <p:cNvPr id="59" name="picture placeholder">
            <a:extLst>
              <a:ext uri="{FF2B5EF4-FFF2-40B4-BE49-F238E27FC236}">
                <a16:creationId xmlns:a16="http://schemas.microsoft.com/office/drawing/2014/main" id="{42DF0665-E590-CD42-F26A-D77FC8A6FE9D}"/>
              </a:ext>
            </a:extLst>
          </p:cNvPr>
          <p:cNvSpPr>
            <a:spLocks noGrp="1"/>
          </p:cNvSpPr>
          <p:nvPr>
            <p:ph type="pic" sz="quarter" idx="35" hasCustomPrompt="1"/>
          </p:nvPr>
        </p:nvSpPr>
        <p:spPr>
          <a:xfrm>
            <a:off x="7735806" y="3909520"/>
            <a:ext cx="2510183" cy="1102793"/>
          </a:xfrm>
          <a:prstGeom prst="ellipse">
            <a:avLst/>
          </a:prstGeom>
          <a:solidFill>
            <a:schemeClr val="bg2"/>
          </a:solidFill>
          <a:ln w="31750">
            <a:solidFill>
              <a:schemeClr val="bg1"/>
            </a:solidFill>
          </a:ln>
        </p:spPr>
        <p:txBody>
          <a:bodyPr anchor="ctr"/>
          <a:lstStyle>
            <a:lvl1pPr algn="ctr">
              <a:defRPr sz="619">
                <a:solidFill>
                  <a:schemeClr val="accent6"/>
                </a:solidFill>
              </a:defRPr>
            </a:lvl1pPr>
          </a:lstStyle>
          <a:p>
            <a:r>
              <a:rPr lang="en-US"/>
              <a:t>ADD</a:t>
            </a:r>
            <a:br>
              <a:rPr lang="en-US"/>
            </a:br>
            <a:r>
              <a:rPr lang="en-US"/>
              <a:t>PICTURE</a:t>
            </a:r>
            <a:endParaRPr lang="en-GB"/>
          </a:p>
        </p:txBody>
      </p:sp>
      <p:sp>
        <p:nvSpPr>
          <p:cNvPr id="60" name="contact details placeholder 01">
            <a:extLst>
              <a:ext uri="{FF2B5EF4-FFF2-40B4-BE49-F238E27FC236}">
                <a16:creationId xmlns:a16="http://schemas.microsoft.com/office/drawing/2014/main" id="{D3A89BD4-0943-8D11-1408-6E833734AF82}"/>
              </a:ext>
            </a:extLst>
          </p:cNvPr>
          <p:cNvSpPr>
            <a:spLocks noGrp="1"/>
          </p:cNvSpPr>
          <p:nvPr>
            <p:ph type="body" sz="quarter" idx="36" hasCustomPrompt="1"/>
          </p:nvPr>
        </p:nvSpPr>
        <p:spPr>
          <a:xfrm>
            <a:off x="6606216" y="5575779"/>
            <a:ext cx="4748401" cy="451987"/>
          </a:xfrm>
          <a:prstGeom prst="rect">
            <a:avLst/>
          </a:prstGeom>
        </p:spPr>
        <p:txBody>
          <a:bodyPr/>
          <a:lstStyle>
            <a:lvl1pPr algn="ctr">
              <a:defRPr sz="1335"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0"/>
            <a:r>
              <a:rPr lang="en-CA" noProof="0"/>
              <a:t>+XX (telephone number)</a:t>
            </a:r>
          </a:p>
          <a:p>
            <a:pPr lvl="0"/>
            <a:r>
              <a:rPr lang="en-CA" noProof="0"/>
              <a:t>email.address@bdo.nl</a:t>
            </a:r>
          </a:p>
        </p:txBody>
      </p:sp>
      <p:sp>
        <p:nvSpPr>
          <p:cNvPr id="61" name="role placeholder_01">
            <a:extLst>
              <a:ext uri="{FF2B5EF4-FFF2-40B4-BE49-F238E27FC236}">
                <a16:creationId xmlns:a16="http://schemas.microsoft.com/office/drawing/2014/main" id="{A918C6F4-7F57-6164-5AA8-228148BE03BA}"/>
              </a:ext>
            </a:extLst>
          </p:cNvPr>
          <p:cNvSpPr>
            <a:spLocks noGrp="1"/>
          </p:cNvSpPr>
          <p:nvPr>
            <p:ph type="body" sz="quarter" idx="37" hasCustomPrompt="1"/>
          </p:nvPr>
        </p:nvSpPr>
        <p:spPr>
          <a:xfrm>
            <a:off x="6606216" y="5370907"/>
            <a:ext cx="4748401" cy="278987"/>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accent1"/>
                </a:solidFill>
              </a:defRPr>
            </a:lvl2pPr>
            <a:lvl3pPr marL="0" indent="0" algn="ctr" defTabSz="0">
              <a:buFontTx/>
              <a:buNone/>
              <a:defRPr sz="1006" b="1">
                <a:solidFill>
                  <a:schemeClr val="accent1"/>
                </a:solidFill>
              </a:defRPr>
            </a:lvl3pPr>
            <a:lvl4pPr marL="0" indent="0" algn="ctr" defTabSz="0">
              <a:buFontTx/>
              <a:buNone/>
              <a:defRPr sz="1213"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3"/>
            <a:r>
              <a:rPr lang="en-CA" noProof="0"/>
              <a:t>Role</a:t>
            </a:r>
          </a:p>
        </p:txBody>
      </p:sp>
      <p:sp>
        <p:nvSpPr>
          <p:cNvPr id="62" name="name placeholder 01">
            <a:extLst>
              <a:ext uri="{FF2B5EF4-FFF2-40B4-BE49-F238E27FC236}">
                <a16:creationId xmlns:a16="http://schemas.microsoft.com/office/drawing/2014/main" id="{65F34520-A3C6-1000-F465-7625BCFBC627}"/>
              </a:ext>
            </a:extLst>
          </p:cNvPr>
          <p:cNvSpPr>
            <a:spLocks noGrp="1"/>
          </p:cNvSpPr>
          <p:nvPr>
            <p:ph type="body" sz="quarter" idx="38" hasCustomPrompt="1"/>
          </p:nvPr>
        </p:nvSpPr>
        <p:spPr>
          <a:xfrm>
            <a:off x="6606216" y="5146770"/>
            <a:ext cx="4748401" cy="282834"/>
          </a:xfrm>
          <a:prstGeom prst="rect">
            <a:avLst/>
          </a:prstGeom>
        </p:spPr>
        <p:txBody>
          <a:bodyPr>
            <a:spAutoFit/>
          </a:bodyPr>
          <a:lstStyle>
            <a:lvl1pPr algn="ctr">
              <a:defRPr sz="1006" b="0">
                <a:solidFill>
                  <a:schemeClr val="tx2"/>
                </a:solidFill>
              </a:defRPr>
            </a:lvl1pPr>
            <a:lvl2pPr marL="0" indent="0" algn="ctr" defTabSz="0">
              <a:buFontTx/>
              <a:buNone/>
              <a:defRPr sz="1238" b="1">
                <a:solidFill>
                  <a:schemeClr val="tx1"/>
                </a:solidFill>
              </a:defRPr>
            </a:lvl2pPr>
            <a:lvl3pPr marL="0" indent="0" algn="ctr" defTabSz="0">
              <a:buFontTx/>
              <a:buNone/>
              <a:defRPr sz="1006" b="1">
                <a:solidFill>
                  <a:schemeClr val="accent1"/>
                </a:solidFill>
              </a:defRPr>
            </a:lvl3pPr>
            <a:lvl4pPr marL="0" indent="0" algn="ctr" defTabSz="0">
              <a:buFontTx/>
              <a:buNone/>
              <a:defRPr sz="1006" b="1">
                <a:solidFill>
                  <a:schemeClr val="tx2"/>
                </a:solidFill>
              </a:defRPr>
            </a:lvl4pPr>
            <a:lvl5pPr marL="0" indent="0" algn="ctr" defTabSz="0">
              <a:buFontTx/>
              <a:buNone/>
              <a:defRPr sz="1006" b="1">
                <a:solidFill>
                  <a:schemeClr val="accent2"/>
                </a:solidFill>
              </a:defRPr>
            </a:lvl5pPr>
            <a:lvl6pPr marL="0" indent="0" algn="ctr" defTabSz="0">
              <a:buFontTx/>
              <a:buNone/>
              <a:defRPr sz="1006">
                <a:solidFill>
                  <a:schemeClr val="accent2"/>
                </a:solidFill>
              </a:defRPr>
            </a:lvl6pPr>
            <a:lvl7pPr marL="0" indent="0" algn="ctr" defTabSz="0">
              <a:buFontTx/>
              <a:buNone/>
              <a:defRPr sz="1006" b="0">
                <a:solidFill>
                  <a:schemeClr val="tx2"/>
                </a:solidFill>
              </a:defRPr>
            </a:lvl7pPr>
            <a:lvl8pPr marL="0" indent="0" algn="ctr" defTabSz="0">
              <a:buFontTx/>
              <a:buNone/>
              <a:defRPr sz="1006" b="0">
                <a:solidFill>
                  <a:schemeClr val="tx2"/>
                </a:solidFill>
              </a:defRPr>
            </a:lvl8pPr>
            <a:lvl9pPr marL="0" indent="0" algn="ctr" defTabSz="0">
              <a:buFontTx/>
              <a:buNone/>
              <a:defRPr sz="1006" b="0">
                <a:solidFill>
                  <a:schemeClr val="tx2"/>
                </a:solidFill>
              </a:defRPr>
            </a:lvl9pPr>
          </a:lstStyle>
          <a:p>
            <a:pPr lvl="1"/>
            <a:r>
              <a:rPr lang="en-CA" noProof="0"/>
              <a:t>Name</a:t>
            </a:r>
          </a:p>
        </p:txBody>
      </p:sp>
    </p:spTree>
    <p:extLst>
      <p:ext uri="{BB962C8B-B14F-4D97-AF65-F5344CB8AC3E}">
        <p14:creationId xmlns:p14="http://schemas.microsoft.com/office/powerpoint/2010/main" val="379256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8764" y="847631"/>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 name="text placeholder_08">
            <a:extLst>
              <a:ext uri="{FF2B5EF4-FFF2-40B4-BE49-F238E27FC236}">
                <a16:creationId xmlns:a16="http://schemas.microsoft.com/office/drawing/2014/main" id="{031343AB-4BE1-CEF1-BE99-E724148299BC}"/>
              </a:ext>
            </a:extLst>
          </p:cNvPr>
          <p:cNvSpPr>
            <a:spLocks noGrp="1"/>
          </p:cNvSpPr>
          <p:nvPr>
            <p:ph type="body" sz="quarter" idx="40"/>
          </p:nvPr>
        </p:nvSpPr>
        <p:spPr>
          <a:xfrm>
            <a:off x="9996977" y="5200073"/>
            <a:ext cx="1706399" cy="917091"/>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7" name="picture placeholder_08">
            <a:extLst>
              <a:ext uri="{FF2B5EF4-FFF2-40B4-BE49-F238E27FC236}">
                <a16:creationId xmlns:a16="http://schemas.microsoft.com/office/drawing/2014/main" id="{59B4FBE2-106C-B4F2-E682-849F0D4D384A}"/>
              </a:ext>
            </a:extLst>
          </p:cNvPr>
          <p:cNvSpPr>
            <a:spLocks noGrp="1"/>
          </p:cNvSpPr>
          <p:nvPr>
            <p:ph type="pic" sz="quarter" idx="33" hasCustomPrompt="1"/>
          </p:nvPr>
        </p:nvSpPr>
        <p:spPr>
          <a:xfrm>
            <a:off x="10000579" y="3986178"/>
            <a:ext cx="1702796"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9" name="text placeholder_07">
            <a:extLst>
              <a:ext uri="{FF2B5EF4-FFF2-40B4-BE49-F238E27FC236}">
                <a16:creationId xmlns:a16="http://schemas.microsoft.com/office/drawing/2014/main" id="{C51BF83E-EA73-DD25-FA97-904109BF9F43}"/>
              </a:ext>
            </a:extLst>
          </p:cNvPr>
          <p:cNvSpPr>
            <a:spLocks noGrp="1"/>
          </p:cNvSpPr>
          <p:nvPr>
            <p:ph type="body" sz="quarter" idx="39"/>
          </p:nvPr>
        </p:nvSpPr>
        <p:spPr>
          <a:xfrm>
            <a:off x="8112840" y="5200073"/>
            <a:ext cx="1706399" cy="917091"/>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11" name="picture placeholder_07">
            <a:extLst>
              <a:ext uri="{FF2B5EF4-FFF2-40B4-BE49-F238E27FC236}">
                <a16:creationId xmlns:a16="http://schemas.microsoft.com/office/drawing/2014/main" id="{DC78199D-8420-8C02-EFBD-5A91085DCD3F}"/>
              </a:ext>
            </a:extLst>
          </p:cNvPr>
          <p:cNvSpPr>
            <a:spLocks noGrp="1"/>
          </p:cNvSpPr>
          <p:nvPr>
            <p:ph type="pic" sz="quarter" idx="31" hasCustomPrompt="1"/>
          </p:nvPr>
        </p:nvSpPr>
        <p:spPr>
          <a:xfrm>
            <a:off x="8116440" y="3986178"/>
            <a:ext cx="1702796"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15" name="text placeholder_06">
            <a:extLst>
              <a:ext uri="{FF2B5EF4-FFF2-40B4-BE49-F238E27FC236}">
                <a16:creationId xmlns:a16="http://schemas.microsoft.com/office/drawing/2014/main" id="{000D5A63-2E33-DE03-B0D6-517B97EA208C}"/>
              </a:ext>
            </a:extLst>
          </p:cNvPr>
          <p:cNvSpPr>
            <a:spLocks noGrp="1"/>
          </p:cNvSpPr>
          <p:nvPr>
            <p:ph type="body" sz="quarter" idx="38"/>
          </p:nvPr>
        </p:nvSpPr>
        <p:spPr>
          <a:xfrm>
            <a:off x="6228701" y="5200073"/>
            <a:ext cx="1706399" cy="917091"/>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16" name="picture placeholder_06">
            <a:extLst>
              <a:ext uri="{FF2B5EF4-FFF2-40B4-BE49-F238E27FC236}">
                <a16:creationId xmlns:a16="http://schemas.microsoft.com/office/drawing/2014/main" id="{9F9EEB94-4D65-6920-854E-21E36D65C07C}"/>
              </a:ext>
            </a:extLst>
          </p:cNvPr>
          <p:cNvSpPr>
            <a:spLocks noGrp="1"/>
          </p:cNvSpPr>
          <p:nvPr>
            <p:ph type="pic" sz="quarter" idx="29" hasCustomPrompt="1"/>
          </p:nvPr>
        </p:nvSpPr>
        <p:spPr>
          <a:xfrm>
            <a:off x="6232301" y="3986178"/>
            <a:ext cx="17027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17" name="text placeholder_05">
            <a:extLst>
              <a:ext uri="{FF2B5EF4-FFF2-40B4-BE49-F238E27FC236}">
                <a16:creationId xmlns:a16="http://schemas.microsoft.com/office/drawing/2014/main" id="{19A86396-1EC5-5CD8-3C10-F94E9A852694}"/>
              </a:ext>
            </a:extLst>
          </p:cNvPr>
          <p:cNvSpPr>
            <a:spLocks noGrp="1"/>
          </p:cNvSpPr>
          <p:nvPr>
            <p:ph type="body" sz="quarter" idx="37"/>
          </p:nvPr>
        </p:nvSpPr>
        <p:spPr>
          <a:xfrm>
            <a:off x="4344562" y="5200073"/>
            <a:ext cx="1706399" cy="917091"/>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19" name="picture placeholder_05">
            <a:extLst>
              <a:ext uri="{FF2B5EF4-FFF2-40B4-BE49-F238E27FC236}">
                <a16:creationId xmlns:a16="http://schemas.microsoft.com/office/drawing/2014/main" id="{CAFE127F-5357-6C48-34FD-9B078B115E60}"/>
              </a:ext>
            </a:extLst>
          </p:cNvPr>
          <p:cNvSpPr>
            <a:spLocks noGrp="1"/>
          </p:cNvSpPr>
          <p:nvPr>
            <p:ph type="pic" sz="quarter" idx="27" hasCustomPrompt="1"/>
          </p:nvPr>
        </p:nvSpPr>
        <p:spPr>
          <a:xfrm>
            <a:off x="4348163" y="3986178"/>
            <a:ext cx="17027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42" name="text placeholder_04">
            <a:extLst>
              <a:ext uri="{FF2B5EF4-FFF2-40B4-BE49-F238E27FC236}">
                <a16:creationId xmlns:a16="http://schemas.microsoft.com/office/drawing/2014/main" id="{A2222E76-2A7C-D8F9-1AD2-BD2103B1A82E}"/>
              </a:ext>
            </a:extLst>
          </p:cNvPr>
          <p:cNvSpPr>
            <a:spLocks noGrp="1"/>
          </p:cNvSpPr>
          <p:nvPr>
            <p:ph type="body" sz="quarter" idx="36"/>
          </p:nvPr>
        </p:nvSpPr>
        <p:spPr>
          <a:xfrm>
            <a:off x="10000577" y="2514377"/>
            <a:ext cx="1706399" cy="103680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43" name="picture placeholder_04">
            <a:extLst>
              <a:ext uri="{FF2B5EF4-FFF2-40B4-BE49-F238E27FC236}">
                <a16:creationId xmlns:a16="http://schemas.microsoft.com/office/drawing/2014/main" id="{FAFC311B-DFBF-591A-37AA-EF03160E9776}"/>
              </a:ext>
            </a:extLst>
          </p:cNvPr>
          <p:cNvSpPr>
            <a:spLocks noGrp="1"/>
          </p:cNvSpPr>
          <p:nvPr>
            <p:ph type="pic" sz="quarter" idx="25" hasCustomPrompt="1"/>
          </p:nvPr>
        </p:nvSpPr>
        <p:spPr>
          <a:xfrm>
            <a:off x="10000579" y="1298046"/>
            <a:ext cx="1702796"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44" name="text placeholder_03">
            <a:extLst>
              <a:ext uri="{FF2B5EF4-FFF2-40B4-BE49-F238E27FC236}">
                <a16:creationId xmlns:a16="http://schemas.microsoft.com/office/drawing/2014/main" id="{CBE1ED6F-B25D-37EB-8FF3-EF48458F2EC9}"/>
              </a:ext>
            </a:extLst>
          </p:cNvPr>
          <p:cNvSpPr>
            <a:spLocks noGrp="1"/>
          </p:cNvSpPr>
          <p:nvPr>
            <p:ph type="body" sz="quarter" idx="35"/>
          </p:nvPr>
        </p:nvSpPr>
        <p:spPr>
          <a:xfrm>
            <a:off x="8116441" y="2514377"/>
            <a:ext cx="1706399" cy="103680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45" name="picture placeholder_03">
            <a:extLst>
              <a:ext uri="{FF2B5EF4-FFF2-40B4-BE49-F238E27FC236}">
                <a16:creationId xmlns:a16="http://schemas.microsoft.com/office/drawing/2014/main" id="{955BDFF1-B601-8E46-A67C-7EBA97BCA6AA}"/>
              </a:ext>
            </a:extLst>
          </p:cNvPr>
          <p:cNvSpPr>
            <a:spLocks noGrp="1"/>
          </p:cNvSpPr>
          <p:nvPr>
            <p:ph type="pic" sz="quarter" idx="23" hasCustomPrompt="1"/>
          </p:nvPr>
        </p:nvSpPr>
        <p:spPr>
          <a:xfrm>
            <a:off x="8099371" y="1297304"/>
            <a:ext cx="17027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46" name="text placeholder_02">
            <a:extLst>
              <a:ext uri="{FF2B5EF4-FFF2-40B4-BE49-F238E27FC236}">
                <a16:creationId xmlns:a16="http://schemas.microsoft.com/office/drawing/2014/main" id="{F6851A34-E5BF-D2F0-A7A5-C7E6DD97A1DC}"/>
              </a:ext>
            </a:extLst>
          </p:cNvPr>
          <p:cNvSpPr>
            <a:spLocks noGrp="1"/>
          </p:cNvSpPr>
          <p:nvPr>
            <p:ph type="body" sz="quarter" idx="34"/>
          </p:nvPr>
        </p:nvSpPr>
        <p:spPr>
          <a:xfrm>
            <a:off x="6232303" y="2514377"/>
            <a:ext cx="1706399" cy="103680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47" name="picture placeholder_02">
            <a:extLst>
              <a:ext uri="{FF2B5EF4-FFF2-40B4-BE49-F238E27FC236}">
                <a16:creationId xmlns:a16="http://schemas.microsoft.com/office/drawing/2014/main" id="{1B5065CB-9C88-F9EE-BBB9-84FACD146D22}"/>
              </a:ext>
            </a:extLst>
          </p:cNvPr>
          <p:cNvSpPr>
            <a:spLocks noGrp="1"/>
          </p:cNvSpPr>
          <p:nvPr>
            <p:ph type="pic" sz="quarter" idx="21" hasCustomPrompt="1"/>
          </p:nvPr>
        </p:nvSpPr>
        <p:spPr>
          <a:xfrm>
            <a:off x="6232301" y="1298046"/>
            <a:ext cx="17027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48" name="text placeholder_01">
            <a:extLst>
              <a:ext uri="{FF2B5EF4-FFF2-40B4-BE49-F238E27FC236}">
                <a16:creationId xmlns:a16="http://schemas.microsoft.com/office/drawing/2014/main" id="{9F70EAB6-3D24-D258-8937-9776BAC7441E}"/>
              </a:ext>
            </a:extLst>
          </p:cNvPr>
          <p:cNvSpPr>
            <a:spLocks noGrp="1"/>
          </p:cNvSpPr>
          <p:nvPr>
            <p:ph type="body" sz="quarter" idx="13"/>
          </p:nvPr>
        </p:nvSpPr>
        <p:spPr>
          <a:xfrm>
            <a:off x="4348164" y="2514377"/>
            <a:ext cx="1706399" cy="103680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49" name="picture placeholder_01">
            <a:extLst>
              <a:ext uri="{FF2B5EF4-FFF2-40B4-BE49-F238E27FC236}">
                <a16:creationId xmlns:a16="http://schemas.microsoft.com/office/drawing/2014/main" id="{62E7C270-1922-D12A-678C-DB0A11BA161A}"/>
              </a:ext>
            </a:extLst>
          </p:cNvPr>
          <p:cNvSpPr>
            <a:spLocks noGrp="1"/>
          </p:cNvSpPr>
          <p:nvPr>
            <p:ph type="pic" sz="quarter" idx="19" hasCustomPrompt="1"/>
          </p:nvPr>
        </p:nvSpPr>
        <p:spPr>
          <a:xfrm>
            <a:off x="4344562" y="1296460"/>
            <a:ext cx="1706399" cy="1056962"/>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0" name="text placeholder">
            <a:extLst>
              <a:ext uri="{FF2B5EF4-FFF2-40B4-BE49-F238E27FC236}">
                <a16:creationId xmlns:a16="http://schemas.microsoft.com/office/drawing/2014/main" id="{95D0A35D-121A-D10F-8843-7047F0B89975}"/>
              </a:ext>
            </a:extLst>
          </p:cNvPr>
          <p:cNvSpPr>
            <a:spLocks noGrp="1"/>
          </p:cNvSpPr>
          <p:nvPr>
            <p:ph type="body" sz="quarter" idx="14" hasCustomPrompt="1"/>
          </p:nvPr>
        </p:nvSpPr>
        <p:spPr>
          <a:xfrm>
            <a:off x="485778" y="1289872"/>
            <a:ext cx="3498849"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92513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6521-F8F2-B82D-59B6-E713480350F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D09516D-E8D8-BE81-5C22-6C8C93F35105}"/>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60C0B7D9-A318-5067-6E3A-93EA0065042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FABA74BA-F4AF-122F-B005-88EC69B5D811}"/>
              </a:ext>
            </a:extLst>
          </p:cNvPr>
          <p:cNvSpPr>
            <a:spLocks noGrp="1"/>
          </p:cNvSpPr>
          <p:nvPr>
            <p:ph type="subTitle" idx="1"/>
          </p:nvPr>
        </p:nvSpPr>
        <p:spPr>
          <a:xfrm>
            <a:off x="488764" y="847631"/>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text placeholder">
            <a:extLst>
              <a:ext uri="{FF2B5EF4-FFF2-40B4-BE49-F238E27FC236}">
                <a16:creationId xmlns:a16="http://schemas.microsoft.com/office/drawing/2014/main" id="{5A631C24-9519-CDD4-F56B-E1350FA0AD2D}"/>
              </a:ext>
            </a:extLst>
          </p:cNvPr>
          <p:cNvSpPr>
            <a:spLocks noGrp="1"/>
          </p:cNvSpPr>
          <p:nvPr>
            <p:ph type="body" sz="quarter" idx="14" hasCustomPrompt="1"/>
          </p:nvPr>
        </p:nvSpPr>
        <p:spPr>
          <a:xfrm>
            <a:off x="3882441" y="1293281"/>
            <a:ext cx="7838748" cy="4834155"/>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logo placeholder_01">
            <a:extLst>
              <a:ext uri="{FF2B5EF4-FFF2-40B4-BE49-F238E27FC236}">
                <a16:creationId xmlns:a16="http://schemas.microsoft.com/office/drawing/2014/main" id="{B6755908-8B1F-D5F3-BFA9-BD6386715E13}"/>
              </a:ext>
            </a:extLst>
          </p:cNvPr>
          <p:cNvSpPr>
            <a:spLocks noGrp="1"/>
          </p:cNvSpPr>
          <p:nvPr>
            <p:ph type="pic" sz="quarter" idx="36" hasCustomPrompt="1"/>
          </p:nvPr>
        </p:nvSpPr>
        <p:spPr>
          <a:xfrm>
            <a:off x="502459" y="1289872"/>
            <a:ext cx="2836884" cy="1441421"/>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Tree>
    <p:extLst>
      <p:ext uri="{BB962C8B-B14F-4D97-AF65-F5344CB8AC3E}">
        <p14:creationId xmlns:p14="http://schemas.microsoft.com/office/powerpoint/2010/main" val="349101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6521-F8F2-B82D-59B6-E713480350F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D09516D-E8D8-BE81-5C22-6C8C93F35105}"/>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60C0B7D9-A318-5067-6E3A-93EA0065042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FABA74BA-F4AF-122F-B005-88EC69B5D811}"/>
              </a:ext>
            </a:extLst>
          </p:cNvPr>
          <p:cNvSpPr>
            <a:spLocks noGrp="1"/>
          </p:cNvSpPr>
          <p:nvPr>
            <p:ph type="subTitle" idx="1"/>
          </p:nvPr>
        </p:nvSpPr>
        <p:spPr>
          <a:xfrm>
            <a:off x="488764" y="847631"/>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text placeholder">
            <a:extLst>
              <a:ext uri="{FF2B5EF4-FFF2-40B4-BE49-F238E27FC236}">
                <a16:creationId xmlns:a16="http://schemas.microsoft.com/office/drawing/2014/main" id="{5A631C24-9519-CDD4-F56B-E1350FA0AD2D}"/>
              </a:ext>
            </a:extLst>
          </p:cNvPr>
          <p:cNvSpPr>
            <a:spLocks noGrp="1"/>
          </p:cNvSpPr>
          <p:nvPr>
            <p:ph type="body" sz="quarter" idx="14" hasCustomPrompt="1"/>
          </p:nvPr>
        </p:nvSpPr>
        <p:spPr>
          <a:xfrm>
            <a:off x="3882441" y="1293279"/>
            <a:ext cx="7838748" cy="2297146"/>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logo placeholder_01">
            <a:extLst>
              <a:ext uri="{FF2B5EF4-FFF2-40B4-BE49-F238E27FC236}">
                <a16:creationId xmlns:a16="http://schemas.microsoft.com/office/drawing/2014/main" id="{B6755908-8B1F-D5F3-BFA9-BD6386715E13}"/>
              </a:ext>
            </a:extLst>
          </p:cNvPr>
          <p:cNvSpPr>
            <a:spLocks noGrp="1"/>
          </p:cNvSpPr>
          <p:nvPr>
            <p:ph type="pic" sz="quarter" idx="36" hasCustomPrompt="1"/>
          </p:nvPr>
        </p:nvSpPr>
        <p:spPr>
          <a:xfrm>
            <a:off x="502459" y="1289872"/>
            <a:ext cx="2836884" cy="1441421"/>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9" name="text placeholder">
            <a:extLst>
              <a:ext uri="{FF2B5EF4-FFF2-40B4-BE49-F238E27FC236}">
                <a16:creationId xmlns:a16="http://schemas.microsoft.com/office/drawing/2014/main" id="{AB77EE8B-7782-2096-9297-3C61F57D562E}"/>
              </a:ext>
            </a:extLst>
          </p:cNvPr>
          <p:cNvSpPr>
            <a:spLocks noGrp="1"/>
          </p:cNvSpPr>
          <p:nvPr>
            <p:ph type="body" sz="quarter" idx="37" hasCustomPrompt="1"/>
          </p:nvPr>
        </p:nvSpPr>
        <p:spPr>
          <a:xfrm>
            <a:off x="3882441" y="3830288"/>
            <a:ext cx="7838748" cy="2297146"/>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10" name="logo placeholder_01">
            <a:extLst>
              <a:ext uri="{FF2B5EF4-FFF2-40B4-BE49-F238E27FC236}">
                <a16:creationId xmlns:a16="http://schemas.microsoft.com/office/drawing/2014/main" id="{0745BEA1-2438-59A8-1F72-83E3CB2B7E9B}"/>
              </a:ext>
            </a:extLst>
          </p:cNvPr>
          <p:cNvSpPr>
            <a:spLocks noGrp="1"/>
          </p:cNvSpPr>
          <p:nvPr>
            <p:ph type="pic" sz="quarter" idx="38" hasCustomPrompt="1"/>
          </p:nvPr>
        </p:nvSpPr>
        <p:spPr>
          <a:xfrm>
            <a:off x="502459" y="3831370"/>
            <a:ext cx="2836884" cy="1441421"/>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Tree>
    <p:extLst>
      <p:ext uri="{BB962C8B-B14F-4D97-AF65-F5344CB8AC3E}">
        <p14:creationId xmlns:p14="http://schemas.microsoft.com/office/powerpoint/2010/main" val="33937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6521-F8F2-B82D-59B6-E713480350F6}"/>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D09516D-E8D8-BE81-5C22-6C8C93F35105}"/>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60C0B7D9-A318-5067-6E3A-93EA0065042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FABA74BA-F4AF-122F-B005-88EC69B5D811}"/>
              </a:ext>
            </a:extLst>
          </p:cNvPr>
          <p:cNvSpPr>
            <a:spLocks noGrp="1"/>
          </p:cNvSpPr>
          <p:nvPr>
            <p:ph type="subTitle" idx="1"/>
          </p:nvPr>
        </p:nvSpPr>
        <p:spPr>
          <a:xfrm>
            <a:off x="488764" y="847631"/>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text placeholder">
            <a:extLst>
              <a:ext uri="{FF2B5EF4-FFF2-40B4-BE49-F238E27FC236}">
                <a16:creationId xmlns:a16="http://schemas.microsoft.com/office/drawing/2014/main" id="{5A631C24-9519-CDD4-F56B-E1350FA0AD2D}"/>
              </a:ext>
            </a:extLst>
          </p:cNvPr>
          <p:cNvSpPr>
            <a:spLocks noGrp="1"/>
          </p:cNvSpPr>
          <p:nvPr>
            <p:ph type="body" sz="quarter" idx="14" hasCustomPrompt="1"/>
          </p:nvPr>
        </p:nvSpPr>
        <p:spPr>
          <a:xfrm>
            <a:off x="3882441" y="1293281"/>
            <a:ext cx="7838748" cy="1449364"/>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logo placeholder_01">
            <a:extLst>
              <a:ext uri="{FF2B5EF4-FFF2-40B4-BE49-F238E27FC236}">
                <a16:creationId xmlns:a16="http://schemas.microsoft.com/office/drawing/2014/main" id="{B6755908-8B1F-D5F3-BFA9-BD6386715E13}"/>
              </a:ext>
            </a:extLst>
          </p:cNvPr>
          <p:cNvSpPr>
            <a:spLocks noGrp="1"/>
          </p:cNvSpPr>
          <p:nvPr>
            <p:ph type="pic" sz="quarter" idx="36" hasCustomPrompt="1"/>
          </p:nvPr>
        </p:nvSpPr>
        <p:spPr>
          <a:xfrm>
            <a:off x="502459" y="1289872"/>
            <a:ext cx="2836884" cy="1441421"/>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9" name="text placeholder">
            <a:extLst>
              <a:ext uri="{FF2B5EF4-FFF2-40B4-BE49-F238E27FC236}">
                <a16:creationId xmlns:a16="http://schemas.microsoft.com/office/drawing/2014/main" id="{AB77EE8B-7782-2096-9297-3C61F57D562E}"/>
              </a:ext>
            </a:extLst>
          </p:cNvPr>
          <p:cNvSpPr>
            <a:spLocks noGrp="1"/>
          </p:cNvSpPr>
          <p:nvPr>
            <p:ph type="body" sz="quarter" idx="37" hasCustomPrompt="1"/>
          </p:nvPr>
        </p:nvSpPr>
        <p:spPr>
          <a:xfrm>
            <a:off x="3882441" y="2972592"/>
            <a:ext cx="7838748" cy="1449364"/>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10" name="logo placeholder_01">
            <a:extLst>
              <a:ext uri="{FF2B5EF4-FFF2-40B4-BE49-F238E27FC236}">
                <a16:creationId xmlns:a16="http://schemas.microsoft.com/office/drawing/2014/main" id="{0745BEA1-2438-59A8-1F72-83E3CB2B7E9B}"/>
              </a:ext>
            </a:extLst>
          </p:cNvPr>
          <p:cNvSpPr>
            <a:spLocks noGrp="1"/>
          </p:cNvSpPr>
          <p:nvPr>
            <p:ph type="pic" sz="quarter" idx="38" hasCustomPrompt="1"/>
          </p:nvPr>
        </p:nvSpPr>
        <p:spPr>
          <a:xfrm>
            <a:off x="502459" y="2969184"/>
            <a:ext cx="2836884" cy="1441421"/>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11" name="text placeholder">
            <a:extLst>
              <a:ext uri="{FF2B5EF4-FFF2-40B4-BE49-F238E27FC236}">
                <a16:creationId xmlns:a16="http://schemas.microsoft.com/office/drawing/2014/main" id="{2E617F17-28CC-D994-B3B0-5C5F4425B799}"/>
              </a:ext>
            </a:extLst>
          </p:cNvPr>
          <p:cNvSpPr>
            <a:spLocks noGrp="1"/>
          </p:cNvSpPr>
          <p:nvPr>
            <p:ph type="body" sz="quarter" idx="39" hasCustomPrompt="1"/>
          </p:nvPr>
        </p:nvSpPr>
        <p:spPr>
          <a:xfrm>
            <a:off x="3865376" y="4678072"/>
            <a:ext cx="7838748" cy="1449364"/>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12" name="logo placeholder_01">
            <a:extLst>
              <a:ext uri="{FF2B5EF4-FFF2-40B4-BE49-F238E27FC236}">
                <a16:creationId xmlns:a16="http://schemas.microsoft.com/office/drawing/2014/main" id="{24FD71F3-D777-5EB0-D23A-6C480059FAF9}"/>
              </a:ext>
            </a:extLst>
          </p:cNvPr>
          <p:cNvSpPr>
            <a:spLocks noGrp="1"/>
          </p:cNvSpPr>
          <p:nvPr>
            <p:ph type="pic" sz="quarter" idx="40" hasCustomPrompt="1"/>
          </p:nvPr>
        </p:nvSpPr>
        <p:spPr>
          <a:xfrm>
            <a:off x="485395" y="4674663"/>
            <a:ext cx="2836884" cy="1441421"/>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Tree>
    <p:extLst>
      <p:ext uri="{BB962C8B-B14F-4D97-AF65-F5344CB8AC3E}">
        <p14:creationId xmlns:p14="http://schemas.microsoft.com/office/powerpoint/2010/main" val="23617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8" name="text placeholder_10">
            <a:extLst>
              <a:ext uri="{FF2B5EF4-FFF2-40B4-BE49-F238E27FC236}">
                <a16:creationId xmlns:a16="http://schemas.microsoft.com/office/drawing/2014/main" id="{6904BB73-196F-F082-76F8-D3BE75A9C633}"/>
              </a:ext>
            </a:extLst>
          </p:cNvPr>
          <p:cNvSpPr>
            <a:spLocks noGrp="1"/>
          </p:cNvSpPr>
          <p:nvPr>
            <p:ph type="body" sz="quarter" idx="44"/>
          </p:nvPr>
        </p:nvSpPr>
        <p:spPr>
          <a:xfrm>
            <a:off x="9608177" y="5093867"/>
            <a:ext cx="2098801" cy="102194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10" name="picture placeholder_10">
            <a:extLst>
              <a:ext uri="{FF2B5EF4-FFF2-40B4-BE49-F238E27FC236}">
                <a16:creationId xmlns:a16="http://schemas.microsoft.com/office/drawing/2014/main" id="{1CB30DE2-6D2C-2356-4F12-2F32F98A22EB}"/>
              </a:ext>
            </a:extLst>
          </p:cNvPr>
          <p:cNvSpPr>
            <a:spLocks noGrp="1"/>
          </p:cNvSpPr>
          <p:nvPr>
            <p:ph type="pic" sz="quarter" idx="40" hasCustomPrompt="1"/>
          </p:nvPr>
        </p:nvSpPr>
        <p:spPr>
          <a:xfrm>
            <a:off x="9608180" y="3879971"/>
            <a:ext cx="20951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12" name="text placeholder_09">
            <a:extLst>
              <a:ext uri="{FF2B5EF4-FFF2-40B4-BE49-F238E27FC236}">
                <a16:creationId xmlns:a16="http://schemas.microsoft.com/office/drawing/2014/main" id="{9F001CCF-6C63-D399-5DAB-BFD86026ECD6}"/>
              </a:ext>
            </a:extLst>
          </p:cNvPr>
          <p:cNvSpPr>
            <a:spLocks noGrp="1"/>
          </p:cNvSpPr>
          <p:nvPr>
            <p:ph type="body" sz="quarter" idx="43"/>
          </p:nvPr>
        </p:nvSpPr>
        <p:spPr>
          <a:xfrm>
            <a:off x="7327574" y="5093867"/>
            <a:ext cx="2098801" cy="102194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13" name="picture placeholder_09">
            <a:extLst>
              <a:ext uri="{FF2B5EF4-FFF2-40B4-BE49-F238E27FC236}">
                <a16:creationId xmlns:a16="http://schemas.microsoft.com/office/drawing/2014/main" id="{C6A7C88B-6EB9-29E3-523D-9DD133AC136E}"/>
              </a:ext>
            </a:extLst>
          </p:cNvPr>
          <p:cNvSpPr>
            <a:spLocks noGrp="1"/>
          </p:cNvSpPr>
          <p:nvPr>
            <p:ph type="pic" sz="quarter" idx="32" hasCustomPrompt="1"/>
          </p:nvPr>
        </p:nvSpPr>
        <p:spPr>
          <a:xfrm>
            <a:off x="7327576" y="3879971"/>
            <a:ext cx="20951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14" name="text placeholder_08">
            <a:extLst>
              <a:ext uri="{FF2B5EF4-FFF2-40B4-BE49-F238E27FC236}">
                <a16:creationId xmlns:a16="http://schemas.microsoft.com/office/drawing/2014/main" id="{FF59FE94-6A04-4315-9999-1FBA79067369}"/>
              </a:ext>
            </a:extLst>
          </p:cNvPr>
          <p:cNvSpPr>
            <a:spLocks noGrp="1"/>
          </p:cNvSpPr>
          <p:nvPr>
            <p:ph type="body" sz="quarter" idx="41"/>
          </p:nvPr>
        </p:nvSpPr>
        <p:spPr>
          <a:xfrm>
            <a:off x="5046975" y="5093867"/>
            <a:ext cx="2098801" cy="102194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18" name="picture placeholder_08">
            <a:extLst>
              <a:ext uri="{FF2B5EF4-FFF2-40B4-BE49-F238E27FC236}">
                <a16:creationId xmlns:a16="http://schemas.microsoft.com/office/drawing/2014/main" id="{FE53DB53-2C34-AFA5-3E60-A3FE29E2DA44}"/>
              </a:ext>
            </a:extLst>
          </p:cNvPr>
          <p:cNvSpPr>
            <a:spLocks noGrp="1"/>
          </p:cNvSpPr>
          <p:nvPr>
            <p:ph type="pic" sz="quarter" idx="30" hasCustomPrompt="1"/>
          </p:nvPr>
        </p:nvSpPr>
        <p:spPr>
          <a:xfrm>
            <a:off x="5046977" y="3879971"/>
            <a:ext cx="20951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20" name="text placeholder_07">
            <a:extLst>
              <a:ext uri="{FF2B5EF4-FFF2-40B4-BE49-F238E27FC236}">
                <a16:creationId xmlns:a16="http://schemas.microsoft.com/office/drawing/2014/main" id="{1BA1D2DC-E353-F1E7-0E2C-4870329D7D7A}"/>
              </a:ext>
            </a:extLst>
          </p:cNvPr>
          <p:cNvSpPr>
            <a:spLocks noGrp="1"/>
          </p:cNvSpPr>
          <p:nvPr>
            <p:ph type="body" sz="quarter" idx="39"/>
          </p:nvPr>
        </p:nvSpPr>
        <p:spPr>
          <a:xfrm>
            <a:off x="2766374" y="5093867"/>
            <a:ext cx="2098801" cy="102194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21" name="picture placeholder_07">
            <a:extLst>
              <a:ext uri="{FF2B5EF4-FFF2-40B4-BE49-F238E27FC236}">
                <a16:creationId xmlns:a16="http://schemas.microsoft.com/office/drawing/2014/main" id="{24B06489-A47B-02AC-2FFE-AFB55E25D4C6}"/>
              </a:ext>
            </a:extLst>
          </p:cNvPr>
          <p:cNvSpPr>
            <a:spLocks noGrp="1"/>
          </p:cNvSpPr>
          <p:nvPr>
            <p:ph type="pic" sz="quarter" idx="28" hasCustomPrompt="1"/>
          </p:nvPr>
        </p:nvSpPr>
        <p:spPr>
          <a:xfrm>
            <a:off x="2766376" y="3879971"/>
            <a:ext cx="20951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22" name="text placeholder_06">
            <a:extLst>
              <a:ext uri="{FF2B5EF4-FFF2-40B4-BE49-F238E27FC236}">
                <a16:creationId xmlns:a16="http://schemas.microsoft.com/office/drawing/2014/main" id="{4011120F-D2A6-99A0-0787-27260B50AD14}"/>
              </a:ext>
            </a:extLst>
          </p:cNvPr>
          <p:cNvSpPr>
            <a:spLocks noGrp="1"/>
          </p:cNvSpPr>
          <p:nvPr>
            <p:ph type="body" sz="quarter" idx="38"/>
          </p:nvPr>
        </p:nvSpPr>
        <p:spPr>
          <a:xfrm>
            <a:off x="485775" y="5093867"/>
            <a:ext cx="2098801" cy="1021940"/>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23" name="picture placeholder_06">
            <a:extLst>
              <a:ext uri="{FF2B5EF4-FFF2-40B4-BE49-F238E27FC236}">
                <a16:creationId xmlns:a16="http://schemas.microsoft.com/office/drawing/2014/main" id="{3522D819-20F2-5D31-2B6E-B8D7FB8E132A}"/>
              </a:ext>
            </a:extLst>
          </p:cNvPr>
          <p:cNvSpPr>
            <a:spLocks noGrp="1"/>
          </p:cNvSpPr>
          <p:nvPr>
            <p:ph type="pic" sz="quarter" idx="26" hasCustomPrompt="1"/>
          </p:nvPr>
        </p:nvSpPr>
        <p:spPr>
          <a:xfrm>
            <a:off x="485775" y="3879971"/>
            <a:ext cx="20951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24" name="text placeholder_05">
            <a:extLst>
              <a:ext uri="{FF2B5EF4-FFF2-40B4-BE49-F238E27FC236}">
                <a16:creationId xmlns:a16="http://schemas.microsoft.com/office/drawing/2014/main" id="{3AB50234-5365-0768-3E97-0B63F8BE2CA1}"/>
              </a:ext>
            </a:extLst>
          </p:cNvPr>
          <p:cNvSpPr>
            <a:spLocks noGrp="1"/>
          </p:cNvSpPr>
          <p:nvPr>
            <p:ph type="body" sz="quarter" idx="37"/>
          </p:nvPr>
        </p:nvSpPr>
        <p:spPr>
          <a:xfrm>
            <a:off x="9608177" y="2506205"/>
            <a:ext cx="2098801" cy="1036799"/>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25" name="picture placeholder_05">
            <a:extLst>
              <a:ext uri="{FF2B5EF4-FFF2-40B4-BE49-F238E27FC236}">
                <a16:creationId xmlns:a16="http://schemas.microsoft.com/office/drawing/2014/main" id="{0C530622-73DC-696B-9CE5-D97A1599FCCC}"/>
              </a:ext>
            </a:extLst>
          </p:cNvPr>
          <p:cNvSpPr>
            <a:spLocks noGrp="1"/>
          </p:cNvSpPr>
          <p:nvPr>
            <p:ph type="pic" sz="quarter" idx="36" hasCustomPrompt="1"/>
          </p:nvPr>
        </p:nvSpPr>
        <p:spPr>
          <a:xfrm>
            <a:off x="9608176" y="1289872"/>
            <a:ext cx="20951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26" name="text placeholder_04">
            <a:extLst>
              <a:ext uri="{FF2B5EF4-FFF2-40B4-BE49-F238E27FC236}">
                <a16:creationId xmlns:a16="http://schemas.microsoft.com/office/drawing/2014/main" id="{1959C894-CF98-A35B-AC42-636D7EAAB55F}"/>
              </a:ext>
            </a:extLst>
          </p:cNvPr>
          <p:cNvSpPr>
            <a:spLocks noGrp="1"/>
          </p:cNvSpPr>
          <p:nvPr>
            <p:ph type="body" sz="quarter" idx="42"/>
          </p:nvPr>
        </p:nvSpPr>
        <p:spPr>
          <a:xfrm>
            <a:off x="7327574" y="2506205"/>
            <a:ext cx="2098801" cy="1036799"/>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27" name="picture placeholder_04">
            <a:extLst>
              <a:ext uri="{FF2B5EF4-FFF2-40B4-BE49-F238E27FC236}">
                <a16:creationId xmlns:a16="http://schemas.microsoft.com/office/drawing/2014/main" id="{DF2D9406-6EC0-D920-3859-9D31F29F9AD2}"/>
              </a:ext>
            </a:extLst>
          </p:cNvPr>
          <p:cNvSpPr>
            <a:spLocks noGrp="1"/>
          </p:cNvSpPr>
          <p:nvPr>
            <p:ph type="pic" sz="quarter" idx="24" hasCustomPrompt="1"/>
          </p:nvPr>
        </p:nvSpPr>
        <p:spPr>
          <a:xfrm>
            <a:off x="7327579" y="1289872"/>
            <a:ext cx="209804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28" name="text placeholder_03">
            <a:extLst>
              <a:ext uri="{FF2B5EF4-FFF2-40B4-BE49-F238E27FC236}">
                <a16:creationId xmlns:a16="http://schemas.microsoft.com/office/drawing/2014/main" id="{85151019-058F-E316-4F2C-CB81DDA6CEEA}"/>
              </a:ext>
            </a:extLst>
          </p:cNvPr>
          <p:cNvSpPr>
            <a:spLocks noGrp="1"/>
          </p:cNvSpPr>
          <p:nvPr>
            <p:ph type="body" sz="quarter" idx="35"/>
          </p:nvPr>
        </p:nvSpPr>
        <p:spPr>
          <a:xfrm>
            <a:off x="5046975" y="2506205"/>
            <a:ext cx="2098801" cy="1036799"/>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29" name="picture placeholder_03">
            <a:extLst>
              <a:ext uri="{FF2B5EF4-FFF2-40B4-BE49-F238E27FC236}">
                <a16:creationId xmlns:a16="http://schemas.microsoft.com/office/drawing/2014/main" id="{B0892CF0-5984-E208-92A3-0B4FECAB85FA}"/>
              </a:ext>
            </a:extLst>
          </p:cNvPr>
          <p:cNvSpPr>
            <a:spLocks noGrp="1"/>
          </p:cNvSpPr>
          <p:nvPr>
            <p:ph type="pic" sz="quarter" idx="22" hasCustomPrompt="1"/>
          </p:nvPr>
        </p:nvSpPr>
        <p:spPr>
          <a:xfrm>
            <a:off x="5046977" y="1289872"/>
            <a:ext cx="20987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30" name="text placeholder_02">
            <a:extLst>
              <a:ext uri="{FF2B5EF4-FFF2-40B4-BE49-F238E27FC236}">
                <a16:creationId xmlns:a16="http://schemas.microsoft.com/office/drawing/2014/main" id="{9AFD1AC9-C9F8-E715-5F4B-998F87152D34}"/>
              </a:ext>
            </a:extLst>
          </p:cNvPr>
          <p:cNvSpPr>
            <a:spLocks noGrp="1"/>
          </p:cNvSpPr>
          <p:nvPr>
            <p:ph type="body" sz="quarter" idx="34"/>
          </p:nvPr>
        </p:nvSpPr>
        <p:spPr>
          <a:xfrm>
            <a:off x="2766374" y="2506205"/>
            <a:ext cx="2098801" cy="1036799"/>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31" name="picture placeholder_02">
            <a:extLst>
              <a:ext uri="{FF2B5EF4-FFF2-40B4-BE49-F238E27FC236}">
                <a16:creationId xmlns:a16="http://schemas.microsoft.com/office/drawing/2014/main" id="{D12E6AD4-74AC-1576-5AA6-9E2D7EDB4496}"/>
              </a:ext>
            </a:extLst>
          </p:cNvPr>
          <p:cNvSpPr>
            <a:spLocks noGrp="1"/>
          </p:cNvSpPr>
          <p:nvPr>
            <p:ph type="pic" sz="quarter" idx="20" hasCustomPrompt="1"/>
          </p:nvPr>
        </p:nvSpPr>
        <p:spPr>
          <a:xfrm>
            <a:off x="2766377" y="1289872"/>
            <a:ext cx="20987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32" name="text placeholder_01">
            <a:extLst>
              <a:ext uri="{FF2B5EF4-FFF2-40B4-BE49-F238E27FC236}">
                <a16:creationId xmlns:a16="http://schemas.microsoft.com/office/drawing/2014/main" id="{08DBF9D1-5318-57E2-4394-8E6D7FAE4EB1}"/>
              </a:ext>
            </a:extLst>
          </p:cNvPr>
          <p:cNvSpPr>
            <a:spLocks noGrp="1"/>
          </p:cNvSpPr>
          <p:nvPr>
            <p:ph type="body" sz="quarter" idx="13"/>
          </p:nvPr>
        </p:nvSpPr>
        <p:spPr>
          <a:xfrm>
            <a:off x="485775" y="2506205"/>
            <a:ext cx="2098801" cy="1036799"/>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33" name="picture placeholder_01">
            <a:extLst>
              <a:ext uri="{FF2B5EF4-FFF2-40B4-BE49-F238E27FC236}">
                <a16:creationId xmlns:a16="http://schemas.microsoft.com/office/drawing/2014/main" id="{ED8004FB-57AB-2A0B-3094-9905D678FE81}"/>
              </a:ext>
            </a:extLst>
          </p:cNvPr>
          <p:cNvSpPr>
            <a:spLocks noGrp="1"/>
          </p:cNvSpPr>
          <p:nvPr>
            <p:ph type="pic" sz="quarter" idx="19" hasCustomPrompt="1"/>
          </p:nvPr>
        </p:nvSpPr>
        <p:spPr>
          <a:xfrm>
            <a:off x="485775" y="1289872"/>
            <a:ext cx="2098801"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Tree>
    <p:extLst>
      <p:ext uri="{BB962C8B-B14F-4D97-AF65-F5344CB8AC3E}">
        <p14:creationId xmlns:p14="http://schemas.microsoft.com/office/powerpoint/2010/main" val="5560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1" name="picture placeholder_12">
            <a:extLst>
              <a:ext uri="{FF2B5EF4-FFF2-40B4-BE49-F238E27FC236}">
                <a16:creationId xmlns:a16="http://schemas.microsoft.com/office/drawing/2014/main" id="{A5C321F2-D228-833B-21BD-00B660912C23}"/>
              </a:ext>
            </a:extLst>
          </p:cNvPr>
          <p:cNvSpPr>
            <a:spLocks noGrp="1"/>
          </p:cNvSpPr>
          <p:nvPr>
            <p:ph type="pic" sz="quarter" idx="40" hasCustomPrompt="1"/>
          </p:nvPr>
        </p:nvSpPr>
        <p:spPr>
          <a:xfrm>
            <a:off x="9986177" y="3879971"/>
            <a:ext cx="17171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2" name="picture placeholder_11">
            <a:extLst>
              <a:ext uri="{FF2B5EF4-FFF2-40B4-BE49-F238E27FC236}">
                <a16:creationId xmlns:a16="http://schemas.microsoft.com/office/drawing/2014/main" id="{41ACDC8A-1FAD-984B-99AC-40B9C4B512A5}"/>
              </a:ext>
            </a:extLst>
          </p:cNvPr>
          <p:cNvSpPr>
            <a:spLocks noGrp="1"/>
          </p:cNvSpPr>
          <p:nvPr>
            <p:ph type="pic" sz="quarter" idx="38" hasCustomPrompt="1"/>
          </p:nvPr>
        </p:nvSpPr>
        <p:spPr>
          <a:xfrm>
            <a:off x="8086095" y="3879971"/>
            <a:ext cx="1720044"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3" name="picture placeholder_10">
            <a:extLst>
              <a:ext uri="{FF2B5EF4-FFF2-40B4-BE49-F238E27FC236}">
                <a16:creationId xmlns:a16="http://schemas.microsoft.com/office/drawing/2014/main" id="{34E82AAF-617B-F986-5BED-E8065DADA502}"/>
              </a:ext>
            </a:extLst>
          </p:cNvPr>
          <p:cNvSpPr>
            <a:spLocks noGrp="1"/>
          </p:cNvSpPr>
          <p:nvPr>
            <p:ph type="pic" sz="quarter" idx="32" hasCustomPrompt="1"/>
          </p:nvPr>
        </p:nvSpPr>
        <p:spPr>
          <a:xfrm>
            <a:off x="6186015" y="3879971"/>
            <a:ext cx="1720046"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4" name="picture placeholder_09">
            <a:extLst>
              <a:ext uri="{FF2B5EF4-FFF2-40B4-BE49-F238E27FC236}">
                <a16:creationId xmlns:a16="http://schemas.microsoft.com/office/drawing/2014/main" id="{A755AE3A-486E-3E21-15C0-ED69A8F51CF3}"/>
              </a:ext>
            </a:extLst>
          </p:cNvPr>
          <p:cNvSpPr>
            <a:spLocks noGrp="1"/>
          </p:cNvSpPr>
          <p:nvPr>
            <p:ph type="pic" sz="quarter" idx="30" hasCustomPrompt="1"/>
          </p:nvPr>
        </p:nvSpPr>
        <p:spPr>
          <a:xfrm>
            <a:off x="4285937" y="3879971"/>
            <a:ext cx="172004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5" name="picture placeholder_08">
            <a:extLst>
              <a:ext uri="{FF2B5EF4-FFF2-40B4-BE49-F238E27FC236}">
                <a16:creationId xmlns:a16="http://schemas.microsoft.com/office/drawing/2014/main" id="{826106D8-760D-7D37-EAE2-3C52C5913E95}"/>
              </a:ext>
            </a:extLst>
          </p:cNvPr>
          <p:cNvSpPr>
            <a:spLocks noGrp="1"/>
          </p:cNvSpPr>
          <p:nvPr>
            <p:ph type="pic" sz="quarter" idx="28" hasCustomPrompt="1"/>
          </p:nvPr>
        </p:nvSpPr>
        <p:spPr>
          <a:xfrm>
            <a:off x="2385858" y="3879971"/>
            <a:ext cx="1720797"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6" name="picture placeholder_07">
            <a:extLst>
              <a:ext uri="{FF2B5EF4-FFF2-40B4-BE49-F238E27FC236}">
                <a16:creationId xmlns:a16="http://schemas.microsoft.com/office/drawing/2014/main" id="{6CC6166A-D31C-0FBE-3662-FDAE4D6AAD19}"/>
              </a:ext>
            </a:extLst>
          </p:cNvPr>
          <p:cNvSpPr>
            <a:spLocks noGrp="1"/>
          </p:cNvSpPr>
          <p:nvPr>
            <p:ph type="pic" sz="quarter" idx="26" hasCustomPrompt="1"/>
          </p:nvPr>
        </p:nvSpPr>
        <p:spPr>
          <a:xfrm>
            <a:off x="485776" y="3879971"/>
            <a:ext cx="1720797"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7" name="picture placeholder_06">
            <a:extLst>
              <a:ext uri="{FF2B5EF4-FFF2-40B4-BE49-F238E27FC236}">
                <a16:creationId xmlns:a16="http://schemas.microsoft.com/office/drawing/2014/main" id="{7D8DC94E-1C15-E8D8-0603-FE13823396F2}"/>
              </a:ext>
            </a:extLst>
          </p:cNvPr>
          <p:cNvSpPr>
            <a:spLocks noGrp="1"/>
          </p:cNvSpPr>
          <p:nvPr>
            <p:ph type="pic" sz="quarter" idx="36" hasCustomPrompt="1"/>
          </p:nvPr>
        </p:nvSpPr>
        <p:spPr>
          <a:xfrm>
            <a:off x="9986180" y="1289872"/>
            <a:ext cx="171719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8" name="picture placeholder_05">
            <a:extLst>
              <a:ext uri="{FF2B5EF4-FFF2-40B4-BE49-F238E27FC236}">
                <a16:creationId xmlns:a16="http://schemas.microsoft.com/office/drawing/2014/main" id="{45C045FE-7D1B-EDE7-42CF-B068F109636F}"/>
              </a:ext>
            </a:extLst>
          </p:cNvPr>
          <p:cNvSpPr>
            <a:spLocks noGrp="1"/>
          </p:cNvSpPr>
          <p:nvPr>
            <p:ph type="pic" sz="quarter" idx="34" hasCustomPrompt="1"/>
          </p:nvPr>
        </p:nvSpPr>
        <p:spPr>
          <a:xfrm>
            <a:off x="8086096" y="1289872"/>
            <a:ext cx="1720046"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59" name="picture placeholder_04">
            <a:extLst>
              <a:ext uri="{FF2B5EF4-FFF2-40B4-BE49-F238E27FC236}">
                <a16:creationId xmlns:a16="http://schemas.microsoft.com/office/drawing/2014/main" id="{0DA1F91E-116F-1D52-4DB3-25FD0E33800C}"/>
              </a:ext>
            </a:extLst>
          </p:cNvPr>
          <p:cNvSpPr>
            <a:spLocks noGrp="1"/>
          </p:cNvSpPr>
          <p:nvPr>
            <p:ph type="pic" sz="quarter" idx="24" hasCustomPrompt="1"/>
          </p:nvPr>
        </p:nvSpPr>
        <p:spPr>
          <a:xfrm>
            <a:off x="6186017" y="1289872"/>
            <a:ext cx="1720047"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60" name="picture placeholder_03">
            <a:extLst>
              <a:ext uri="{FF2B5EF4-FFF2-40B4-BE49-F238E27FC236}">
                <a16:creationId xmlns:a16="http://schemas.microsoft.com/office/drawing/2014/main" id="{4C083EB9-1AE5-C277-FB55-B5206008D325}"/>
              </a:ext>
            </a:extLst>
          </p:cNvPr>
          <p:cNvSpPr>
            <a:spLocks noGrp="1"/>
          </p:cNvSpPr>
          <p:nvPr>
            <p:ph type="pic" sz="quarter" idx="22" hasCustomPrompt="1"/>
          </p:nvPr>
        </p:nvSpPr>
        <p:spPr>
          <a:xfrm>
            <a:off x="4285937" y="1289872"/>
            <a:ext cx="1720049"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61" name="picture placeholder_02">
            <a:extLst>
              <a:ext uri="{FF2B5EF4-FFF2-40B4-BE49-F238E27FC236}">
                <a16:creationId xmlns:a16="http://schemas.microsoft.com/office/drawing/2014/main" id="{77E4B7EC-946A-A97C-F126-57AFF9C0975C}"/>
              </a:ext>
            </a:extLst>
          </p:cNvPr>
          <p:cNvSpPr>
            <a:spLocks noGrp="1"/>
          </p:cNvSpPr>
          <p:nvPr>
            <p:ph type="pic" sz="quarter" idx="20" hasCustomPrompt="1"/>
          </p:nvPr>
        </p:nvSpPr>
        <p:spPr>
          <a:xfrm>
            <a:off x="2385854" y="1289872"/>
            <a:ext cx="17207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62" name="picture placeholder_01">
            <a:extLst>
              <a:ext uri="{FF2B5EF4-FFF2-40B4-BE49-F238E27FC236}">
                <a16:creationId xmlns:a16="http://schemas.microsoft.com/office/drawing/2014/main" id="{A770A29E-C055-CC85-4D6E-9273425CD6B0}"/>
              </a:ext>
            </a:extLst>
          </p:cNvPr>
          <p:cNvSpPr>
            <a:spLocks noGrp="1"/>
          </p:cNvSpPr>
          <p:nvPr>
            <p:ph type="pic" sz="quarter" idx="19" hasCustomPrompt="1"/>
          </p:nvPr>
        </p:nvSpPr>
        <p:spPr>
          <a:xfrm>
            <a:off x="485774" y="1289872"/>
            <a:ext cx="1720798" cy="1036800"/>
          </a:xfrm>
          <a:prstGeom prst="rect">
            <a:avLst/>
          </a:prstGeom>
          <a:solidFill>
            <a:schemeClr val="bg2"/>
          </a:solidFill>
        </p:spPr>
        <p:txBody>
          <a:bodyPr anchor="ctr" anchorCtr="0"/>
          <a:lstStyle>
            <a:lvl1pPr algn="ctr">
              <a:defRPr sz="619">
                <a:solidFill>
                  <a:schemeClr val="accent6"/>
                </a:solidFill>
              </a:defRPr>
            </a:lvl1pPr>
          </a:lstStyle>
          <a:p>
            <a:r>
              <a:rPr lang="en-US"/>
              <a:t>CLICK ICON</a:t>
            </a:r>
            <a:br>
              <a:rPr lang="en-US"/>
            </a:br>
            <a:r>
              <a:rPr lang="en-US"/>
              <a:t>TO ADD PICTURE</a:t>
            </a:r>
            <a:endParaRPr lang="en-GB"/>
          </a:p>
        </p:txBody>
      </p:sp>
      <p:sp>
        <p:nvSpPr>
          <p:cNvPr id="63" name="text placeholder_10">
            <a:extLst>
              <a:ext uri="{FF2B5EF4-FFF2-40B4-BE49-F238E27FC236}">
                <a16:creationId xmlns:a16="http://schemas.microsoft.com/office/drawing/2014/main" id="{01046C47-5648-3E67-C501-BDE1D0901FD3}"/>
              </a:ext>
            </a:extLst>
          </p:cNvPr>
          <p:cNvSpPr>
            <a:spLocks noGrp="1"/>
          </p:cNvSpPr>
          <p:nvPr>
            <p:ph type="body" sz="quarter" idx="44"/>
          </p:nvPr>
        </p:nvSpPr>
        <p:spPr>
          <a:xfrm>
            <a:off x="6186016" y="5093867"/>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64" name="text placeholder_09">
            <a:extLst>
              <a:ext uri="{FF2B5EF4-FFF2-40B4-BE49-F238E27FC236}">
                <a16:creationId xmlns:a16="http://schemas.microsoft.com/office/drawing/2014/main" id="{123F4118-36FF-C12D-2D0A-56A60436215F}"/>
              </a:ext>
            </a:extLst>
          </p:cNvPr>
          <p:cNvSpPr>
            <a:spLocks noGrp="1"/>
          </p:cNvSpPr>
          <p:nvPr>
            <p:ph type="body" sz="quarter" idx="43"/>
          </p:nvPr>
        </p:nvSpPr>
        <p:spPr>
          <a:xfrm>
            <a:off x="4285938" y="5093867"/>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65" name="text placeholder_08">
            <a:extLst>
              <a:ext uri="{FF2B5EF4-FFF2-40B4-BE49-F238E27FC236}">
                <a16:creationId xmlns:a16="http://schemas.microsoft.com/office/drawing/2014/main" id="{9CF92DBA-EE36-B4DE-4132-23C8F4B84B43}"/>
              </a:ext>
            </a:extLst>
          </p:cNvPr>
          <p:cNvSpPr>
            <a:spLocks noGrp="1"/>
          </p:cNvSpPr>
          <p:nvPr>
            <p:ph type="body" sz="quarter" idx="41"/>
          </p:nvPr>
        </p:nvSpPr>
        <p:spPr>
          <a:xfrm>
            <a:off x="2385856" y="5093867"/>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66" name="text placeholder_07">
            <a:extLst>
              <a:ext uri="{FF2B5EF4-FFF2-40B4-BE49-F238E27FC236}">
                <a16:creationId xmlns:a16="http://schemas.microsoft.com/office/drawing/2014/main" id="{25B52869-3609-5FB7-8B6F-F76ED32B689A}"/>
              </a:ext>
            </a:extLst>
          </p:cNvPr>
          <p:cNvSpPr>
            <a:spLocks noGrp="1"/>
          </p:cNvSpPr>
          <p:nvPr>
            <p:ph type="body" sz="quarter" idx="39"/>
          </p:nvPr>
        </p:nvSpPr>
        <p:spPr>
          <a:xfrm>
            <a:off x="9986178" y="2506203"/>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67" name="text placeholder_06">
            <a:extLst>
              <a:ext uri="{FF2B5EF4-FFF2-40B4-BE49-F238E27FC236}">
                <a16:creationId xmlns:a16="http://schemas.microsoft.com/office/drawing/2014/main" id="{FF25AE67-94D4-4CA3-D99F-66984ED2ADA1}"/>
              </a:ext>
            </a:extLst>
          </p:cNvPr>
          <p:cNvSpPr>
            <a:spLocks noGrp="1"/>
          </p:cNvSpPr>
          <p:nvPr>
            <p:ph type="body" sz="quarter" idx="45"/>
          </p:nvPr>
        </p:nvSpPr>
        <p:spPr>
          <a:xfrm>
            <a:off x="485775" y="5093867"/>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68" name="text placeholder_05">
            <a:extLst>
              <a:ext uri="{FF2B5EF4-FFF2-40B4-BE49-F238E27FC236}">
                <a16:creationId xmlns:a16="http://schemas.microsoft.com/office/drawing/2014/main" id="{1A6FCEC0-0A60-56B3-181C-EA2BF259E6B6}"/>
              </a:ext>
            </a:extLst>
          </p:cNvPr>
          <p:cNvSpPr>
            <a:spLocks noGrp="1"/>
          </p:cNvSpPr>
          <p:nvPr>
            <p:ph type="body" sz="quarter" idx="37"/>
          </p:nvPr>
        </p:nvSpPr>
        <p:spPr>
          <a:xfrm>
            <a:off x="8086097" y="2506203"/>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69" name="text placeholder_04">
            <a:extLst>
              <a:ext uri="{FF2B5EF4-FFF2-40B4-BE49-F238E27FC236}">
                <a16:creationId xmlns:a16="http://schemas.microsoft.com/office/drawing/2014/main" id="{AC930846-1A4C-B568-155C-19B1B931F015}"/>
              </a:ext>
            </a:extLst>
          </p:cNvPr>
          <p:cNvSpPr>
            <a:spLocks noGrp="1"/>
          </p:cNvSpPr>
          <p:nvPr>
            <p:ph type="body" sz="quarter" idx="42"/>
          </p:nvPr>
        </p:nvSpPr>
        <p:spPr>
          <a:xfrm>
            <a:off x="6186016" y="2506203"/>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70" name="text placeholder_03">
            <a:extLst>
              <a:ext uri="{FF2B5EF4-FFF2-40B4-BE49-F238E27FC236}">
                <a16:creationId xmlns:a16="http://schemas.microsoft.com/office/drawing/2014/main" id="{7784987D-52EC-EB1E-57B8-0E2F3E9143C3}"/>
              </a:ext>
            </a:extLst>
          </p:cNvPr>
          <p:cNvSpPr>
            <a:spLocks noGrp="1"/>
          </p:cNvSpPr>
          <p:nvPr>
            <p:ph type="body" sz="quarter" idx="35"/>
          </p:nvPr>
        </p:nvSpPr>
        <p:spPr>
          <a:xfrm>
            <a:off x="4285938" y="2506203"/>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71" name="text placeholder_02">
            <a:extLst>
              <a:ext uri="{FF2B5EF4-FFF2-40B4-BE49-F238E27FC236}">
                <a16:creationId xmlns:a16="http://schemas.microsoft.com/office/drawing/2014/main" id="{D6CF4D4A-911B-0448-5E93-039EDFA68CFD}"/>
              </a:ext>
            </a:extLst>
          </p:cNvPr>
          <p:cNvSpPr>
            <a:spLocks noGrp="1"/>
          </p:cNvSpPr>
          <p:nvPr>
            <p:ph type="body" sz="quarter" idx="46"/>
          </p:nvPr>
        </p:nvSpPr>
        <p:spPr>
          <a:xfrm>
            <a:off x="2385856" y="2506203"/>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72" name="text placeholder_01">
            <a:extLst>
              <a:ext uri="{FF2B5EF4-FFF2-40B4-BE49-F238E27FC236}">
                <a16:creationId xmlns:a16="http://schemas.microsoft.com/office/drawing/2014/main" id="{FEB0EA8D-AB2D-F943-74C4-8CA09D3FFC83}"/>
              </a:ext>
            </a:extLst>
          </p:cNvPr>
          <p:cNvSpPr>
            <a:spLocks noGrp="1"/>
          </p:cNvSpPr>
          <p:nvPr>
            <p:ph type="body" sz="quarter" idx="13"/>
          </p:nvPr>
        </p:nvSpPr>
        <p:spPr>
          <a:xfrm>
            <a:off x="485775" y="2506203"/>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73" name="text placeholder_10">
            <a:extLst>
              <a:ext uri="{FF2B5EF4-FFF2-40B4-BE49-F238E27FC236}">
                <a16:creationId xmlns:a16="http://schemas.microsoft.com/office/drawing/2014/main" id="{3A875DEB-2B1E-EDB2-121F-6269A117B344}"/>
              </a:ext>
            </a:extLst>
          </p:cNvPr>
          <p:cNvSpPr>
            <a:spLocks noGrp="1"/>
          </p:cNvSpPr>
          <p:nvPr>
            <p:ph type="body" sz="quarter" idx="47"/>
          </p:nvPr>
        </p:nvSpPr>
        <p:spPr>
          <a:xfrm>
            <a:off x="8086097" y="5093867"/>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
        <p:nvSpPr>
          <p:cNvPr id="74" name="text placeholder_10">
            <a:extLst>
              <a:ext uri="{FF2B5EF4-FFF2-40B4-BE49-F238E27FC236}">
                <a16:creationId xmlns:a16="http://schemas.microsoft.com/office/drawing/2014/main" id="{7A782A5B-D890-5AD5-A1C5-084962AEC841}"/>
              </a:ext>
            </a:extLst>
          </p:cNvPr>
          <p:cNvSpPr>
            <a:spLocks noGrp="1"/>
          </p:cNvSpPr>
          <p:nvPr>
            <p:ph type="body" sz="quarter" idx="48"/>
          </p:nvPr>
        </p:nvSpPr>
        <p:spPr>
          <a:xfrm>
            <a:off x="9986178" y="5093867"/>
            <a:ext cx="1720800" cy="1033567"/>
          </a:xfrm>
          <a:prstGeom prst="rect">
            <a:avLst/>
          </a:prstGeom>
        </p:spPr>
        <p:txBody>
          <a:bodyPr/>
          <a:lstStyle>
            <a:lvl1pPr>
              <a:defRPr sz="1213"/>
            </a:lvl1pPr>
            <a:lvl2pPr>
              <a:defRPr sz="774"/>
            </a:lvl2pPr>
            <a:lvl3pPr>
              <a:defRPr sz="774"/>
            </a:lvl3pPr>
            <a:lvl4pPr>
              <a:defRPr sz="774"/>
            </a:lvl4pPr>
            <a:lvl5pPr>
              <a:defRPr sz="774"/>
            </a:lvl5pPr>
            <a:lvl6pPr>
              <a:defRPr sz="774"/>
            </a:lvl6pPr>
            <a:lvl7pPr>
              <a:defRPr sz="774"/>
            </a:lvl7pPr>
            <a:lvl8pPr>
              <a:defRPr sz="774"/>
            </a:lvl8pPr>
            <a:lvl9pPr>
              <a:defRPr sz="774"/>
            </a:lvl9pPr>
          </a:lstStyle>
          <a:p>
            <a:pPr lvl="0"/>
            <a:endParaRPr lang="en-CA" noProof="0"/>
          </a:p>
        </p:txBody>
      </p:sp>
    </p:spTree>
    <p:extLst>
      <p:ext uri="{BB962C8B-B14F-4D97-AF65-F5344CB8AC3E}">
        <p14:creationId xmlns:p14="http://schemas.microsoft.com/office/powerpoint/2010/main" val="34679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0" name="text placeholder">
            <a:extLst>
              <a:ext uri="{FF2B5EF4-FFF2-40B4-BE49-F238E27FC236}">
                <a16:creationId xmlns:a16="http://schemas.microsoft.com/office/drawing/2014/main" id="{95D0A35D-121A-D10F-8843-7047F0B89975}"/>
              </a:ext>
            </a:extLst>
          </p:cNvPr>
          <p:cNvSpPr>
            <a:spLocks noGrp="1"/>
          </p:cNvSpPr>
          <p:nvPr>
            <p:ph type="body" sz="quarter" idx="14" hasCustomPrompt="1"/>
          </p:nvPr>
        </p:nvSpPr>
        <p:spPr>
          <a:xfrm>
            <a:off x="485778" y="1289872"/>
            <a:ext cx="7356757"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background">
            <a:extLst>
              <a:ext uri="{FF2B5EF4-FFF2-40B4-BE49-F238E27FC236}">
                <a16:creationId xmlns:a16="http://schemas.microsoft.com/office/drawing/2014/main" id="{B58CF790-344D-EBEC-27C0-99443FF82F5D}"/>
              </a:ext>
            </a:extLst>
          </p:cNvPr>
          <p:cNvSpPr/>
          <p:nvPr userDrawn="1"/>
        </p:nvSpPr>
        <p:spPr>
          <a:xfrm>
            <a:off x="8205790" y="1289872"/>
            <a:ext cx="3497587" cy="4837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93"/>
          </a:p>
        </p:txBody>
      </p:sp>
      <p:sp>
        <p:nvSpPr>
          <p:cNvPr id="10" name="background placeholder_03">
            <a:extLst>
              <a:ext uri="{FF2B5EF4-FFF2-40B4-BE49-F238E27FC236}">
                <a16:creationId xmlns:a16="http://schemas.microsoft.com/office/drawing/2014/main" id="{C09926CB-EEBF-AF7B-33C8-AF2E5E4CDF14}"/>
              </a:ext>
            </a:extLst>
          </p:cNvPr>
          <p:cNvSpPr>
            <a:spLocks noGrp="1"/>
          </p:cNvSpPr>
          <p:nvPr>
            <p:ph type="body" sz="quarter" idx="41"/>
          </p:nvPr>
        </p:nvSpPr>
        <p:spPr>
          <a:xfrm>
            <a:off x="8384979" y="4428226"/>
            <a:ext cx="3139201" cy="1364608"/>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2" name="background placeholder_02">
            <a:extLst>
              <a:ext uri="{FF2B5EF4-FFF2-40B4-BE49-F238E27FC236}">
                <a16:creationId xmlns:a16="http://schemas.microsoft.com/office/drawing/2014/main" id="{2B89A8A6-8E52-3807-926C-0255FF4C007C}"/>
              </a:ext>
            </a:extLst>
          </p:cNvPr>
          <p:cNvSpPr>
            <a:spLocks noGrp="1"/>
          </p:cNvSpPr>
          <p:nvPr>
            <p:ph type="body" sz="quarter" idx="40"/>
          </p:nvPr>
        </p:nvSpPr>
        <p:spPr>
          <a:xfrm>
            <a:off x="8384979" y="3015227"/>
            <a:ext cx="3139201" cy="1364608"/>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3" name="background placeholder_01">
            <a:extLst>
              <a:ext uri="{FF2B5EF4-FFF2-40B4-BE49-F238E27FC236}">
                <a16:creationId xmlns:a16="http://schemas.microsoft.com/office/drawing/2014/main" id="{E76ABF2B-B126-38E1-84A0-AAD4ED064644}"/>
              </a:ext>
            </a:extLst>
          </p:cNvPr>
          <p:cNvSpPr>
            <a:spLocks noGrp="1"/>
          </p:cNvSpPr>
          <p:nvPr>
            <p:ph type="body" sz="quarter" idx="39"/>
          </p:nvPr>
        </p:nvSpPr>
        <p:spPr>
          <a:xfrm>
            <a:off x="8384979" y="1602227"/>
            <a:ext cx="3139201" cy="1364608"/>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4" name="logo placeholder_03">
            <a:extLst>
              <a:ext uri="{FF2B5EF4-FFF2-40B4-BE49-F238E27FC236}">
                <a16:creationId xmlns:a16="http://schemas.microsoft.com/office/drawing/2014/main" id="{16665078-2133-907A-6D18-87466CBC4414}"/>
              </a:ext>
            </a:extLst>
          </p:cNvPr>
          <p:cNvSpPr>
            <a:spLocks noGrp="1"/>
          </p:cNvSpPr>
          <p:nvPr>
            <p:ph type="pic" sz="quarter" idx="38" hasCustomPrompt="1"/>
          </p:nvPr>
        </p:nvSpPr>
        <p:spPr>
          <a:xfrm>
            <a:off x="8564979" y="4505790"/>
            <a:ext cx="2779201" cy="1196028"/>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18" name="logo placeholder_02">
            <a:extLst>
              <a:ext uri="{FF2B5EF4-FFF2-40B4-BE49-F238E27FC236}">
                <a16:creationId xmlns:a16="http://schemas.microsoft.com/office/drawing/2014/main" id="{60F03921-7A8A-107F-D2CA-0D15E2083D0A}"/>
              </a:ext>
            </a:extLst>
          </p:cNvPr>
          <p:cNvSpPr>
            <a:spLocks noGrp="1"/>
          </p:cNvSpPr>
          <p:nvPr>
            <p:ph type="pic" sz="quarter" idx="37" hasCustomPrompt="1"/>
          </p:nvPr>
        </p:nvSpPr>
        <p:spPr>
          <a:xfrm>
            <a:off x="8564979" y="3075459"/>
            <a:ext cx="2779201" cy="1240148"/>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20" name="logo placeholder_01">
            <a:extLst>
              <a:ext uri="{FF2B5EF4-FFF2-40B4-BE49-F238E27FC236}">
                <a16:creationId xmlns:a16="http://schemas.microsoft.com/office/drawing/2014/main" id="{F1D60836-14F4-C28F-C2D0-E0C1C0C46E9F}"/>
              </a:ext>
            </a:extLst>
          </p:cNvPr>
          <p:cNvSpPr>
            <a:spLocks noGrp="1"/>
          </p:cNvSpPr>
          <p:nvPr>
            <p:ph type="pic" sz="quarter" idx="36" hasCustomPrompt="1"/>
          </p:nvPr>
        </p:nvSpPr>
        <p:spPr>
          <a:xfrm>
            <a:off x="8564979" y="1677448"/>
            <a:ext cx="2779201" cy="1218012"/>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Tree>
    <p:extLst>
      <p:ext uri="{BB962C8B-B14F-4D97-AF65-F5344CB8AC3E}">
        <p14:creationId xmlns:p14="http://schemas.microsoft.com/office/powerpoint/2010/main" val="98233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75%">
    <p:spTree>
      <p:nvGrpSpPr>
        <p:cNvPr id="1" name=""/>
        <p:cNvGrpSpPr/>
        <p:nvPr/>
      </p:nvGrpSpPr>
      <p:grpSpPr>
        <a:xfrm>
          <a:off x="0" y="0"/>
          <a:ext cx="0" cy="0"/>
          <a:chOff x="0" y="0"/>
          <a:chExt cx="0" cy="0"/>
        </a:xfrm>
      </p:grpSpPr>
      <p:sp>
        <p:nvSpPr>
          <p:cNvPr id="3" name="image placeholder">
            <a:extLst>
              <a:ext uri="{FF2B5EF4-FFF2-40B4-BE49-F238E27FC236}">
                <a16:creationId xmlns:a16="http://schemas.microsoft.com/office/drawing/2014/main" id="{7AA43B4F-55A7-B4B0-596A-05D472306283}"/>
              </a:ext>
            </a:extLst>
          </p:cNvPr>
          <p:cNvSpPr>
            <a:spLocks noGrp="1" noRot="1" noMove="1" noResize="1" noEditPoints="1" noAdjustHandles="1" noChangeArrowheads="1" noChangeShapeType="1"/>
          </p:cNvSpPr>
          <p:nvPr>
            <p:ph type="pic" sz="quarter" idx="12" hasCustomPrompt="1"/>
          </p:nvPr>
        </p:nvSpPr>
        <p:spPr>
          <a:xfrm>
            <a:off x="4345900" y="1714500"/>
            <a:ext cx="7358993" cy="4413249"/>
          </a:xfrm>
          <a:pattFill prst="pct60">
            <a:fgClr>
              <a:schemeClr val="bg2"/>
            </a:fgClr>
            <a:bgClr>
              <a:schemeClr val="bg1"/>
            </a:bgClr>
          </a:pattFill>
        </p:spPr>
        <p:txBody>
          <a:bodyPr anchor="ctr" anchorCtr="0"/>
          <a:lstStyle>
            <a:lvl1pPr algn="ctr">
              <a:defRPr sz="800"/>
            </a:lvl1pPr>
          </a:lstStyle>
          <a:p>
            <a:r>
              <a:rPr lang="en-US"/>
              <a:t>IMAGE</a:t>
            </a:r>
            <a:endParaRPr lang="nl-NL"/>
          </a:p>
        </p:txBody>
      </p:sp>
      <p:sp>
        <p:nvSpPr>
          <p:cNvPr id="4" name="subtitle placeholder">
            <a:extLst>
              <a:ext uri="{FF2B5EF4-FFF2-40B4-BE49-F238E27FC236}">
                <a16:creationId xmlns:a16="http://schemas.microsoft.com/office/drawing/2014/main" id="{7B9F884D-5387-5433-8677-8FC77E569555}"/>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038F69C7-55B5-F527-B9AF-9FF6D5B75CD8}"/>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0" name="Text Placeholder 6">
            <a:extLst>
              <a:ext uri="{FF2B5EF4-FFF2-40B4-BE49-F238E27FC236}">
                <a16:creationId xmlns:a16="http://schemas.microsoft.com/office/drawing/2014/main" id="{F38C1088-F137-4DF5-87CD-38BA650A6359}"/>
              </a:ext>
            </a:extLst>
          </p:cNvPr>
          <p:cNvSpPr>
            <a:spLocks noGrp="1"/>
          </p:cNvSpPr>
          <p:nvPr>
            <p:ph type="body" sz="quarter" idx="13"/>
          </p:nvPr>
        </p:nvSpPr>
        <p:spPr>
          <a:xfrm>
            <a:off x="485775" y="1714501"/>
            <a:ext cx="3497124"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7" name="Footer Placeholder 6">
            <a:extLst>
              <a:ext uri="{FF2B5EF4-FFF2-40B4-BE49-F238E27FC236}">
                <a16:creationId xmlns:a16="http://schemas.microsoft.com/office/drawing/2014/main" id="{3FA38F27-8A3D-5E3E-5DAD-ECBE7EE0A629}"/>
              </a:ext>
            </a:extLst>
          </p:cNvPr>
          <p:cNvSpPr>
            <a:spLocks noGrp="1"/>
          </p:cNvSpPr>
          <p:nvPr>
            <p:ph type="ftr" sz="quarter" idx="14"/>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D185E5C8-A4E2-213C-F197-8834F7236019}"/>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96250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738" userDrawn="1">
          <p15:clr>
            <a:srgbClr val="FBAE40"/>
          </p15:clr>
        </p15:guide>
        <p15:guide id="4" pos="2512"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0" name="text placeholder">
            <a:extLst>
              <a:ext uri="{FF2B5EF4-FFF2-40B4-BE49-F238E27FC236}">
                <a16:creationId xmlns:a16="http://schemas.microsoft.com/office/drawing/2014/main" id="{95D0A35D-121A-D10F-8843-7047F0B89975}"/>
              </a:ext>
            </a:extLst>
          </p:cNvPr>
          <p:cNvSpPr>
            <a:spLocks noGrp="1"/>
          </p:cNvSpPr>
          <p:nvPr>
            <p:ph type="body" sz="quarter" idx="14" hasCustomPrompt="1"/>
          </p:nvPr>
        </p:nvSpPr>
        <p:spPr>
          <a:xfrm>
            <a:off x="485778" y="1289872"/>
            <a:ext cx="3498849" cy="4837562"/>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background">
            <a:extLst>
              <a:ext uri="{FF2B5EF4-FFF2-40B4-BE49-F238E27FC236}">
                <a16:creationId xmlns:a16="http://schemas.microsoft.com/office/drawing/2014/main" id="{AF7C7BB7-A754-5C85-D9F6-A06CDBA98274}"/>
              </a:ext>
            </a:extLst>
          </p:cNvPr>
          <p:cNvSpPr>
            <a:spLocks/>
          </p:cNvSpPr>
          <p:nvPr userDrawn="1"/>
        </p:nvSpPr>
        <p:spPr>
          <a:xfrm>
            <a:off x="4346575" y="1289872"/>
            <a:ext cx="7356800" cy="4837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93"/>
          </a:p>
        </p:txBody>
      </p:sp>
      <p:sp>
        <p:nvSpPr>
          <p:cNvPr id="10" name="background placeholder_09">
            <a:extLst>
              <a:ext uri="{FF2B5EF4-FFF2-40B4-BE49-F238E27FC236}">
                <a16:creationId xmlns:a16="http://schemas.microsoft.com/office/drawing/2014/main" id="{4F91F7FD-8DC4-3B59-63EC-AF1BBE598C5F}"/>
              </a:ext>
            </a:extLst>
          </p:cNvPr>
          <p:cNvSpPr>
            <a:spLocks noGrp="1"/>
          </p:cNvSpPr>
          <p:nvPr>
            <p:ph type="body" sz="quarter" idx="51"/>
          </p:nvPr>
        </p:nvSpPr>
        <p:spPr>
          <a:xfrm>
            <a:off x="9309599" y="448024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2" name="background placeholder_08">
            <a:extLst>
              <a:ext uri="{FF2B5EF4-FFF2-40B4-BE49-F238E27FC236}">
                <a16:creationId xmlns:a16="http://schemas.microsoft.com/office/drawing/2014/main" id="{470E4DBF-9438-41EF-3550-1F05BA159ABB}"/>
              </a:ext>
            </a:extLst>
          </p:cNvPr>
          <p:cNvSpPr>
            <a:spLocks noGrp="1"/>
          </p:cNvSpPr>
          <p:nvPr>
            <p:ph type="body" sz="quarter" idx="52"/>
          </p:nvPr>
        </p:nvSpPr>
        <p:spPr>
          <a:xfrm>
            <a:off x="6917400" y="448024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3" name="background placeholder_07">
            <a:extLst>
              <a:ext uri="{FF2B5EF4-FFF2-40B4-BE49-F238E27FC236}">
                <a16:creationId xmlns:a16="http://schemas.microsoft.com/office/drawing/2014/main" id="{A1DF1123-5D7A-D92C-4001-6C974B439AEB}"/>
              </a:ext>
            </a:extLst>
          </p:cNvPr>
          <p:cNvSpPr>
            <a:spLocks noGrp="1"/>
          </p:cNvSpPr>
          <p:nvPr>
            <p:ph type="body" sz="quarter" idx="53"/>
          </p:nvPr>
        </p:nvSpPr>
        <p:spPr>
          <a:xfrm>
            <a:off x="4525199" y="448024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4" name="background placeholder_06">
            <a:extLst>
              <a:ext uri="{FF2B5EF4-FFF2-40B4-BE49-F238E27FC236}">
                <a16:creationId xmlns:a16="http://schemas.microsoft.com/office/drawing/2014/main" id="{5DB52AB2-CDDC-5113-9A78-8ED41768A03A}"/>
              </a:ext>
            </a:extLst>
          </p:cNvPr>
          <p:cNvSpPr>
            <a:spLocks noGrp="1"/>
          </p:cNvSpPr>
          <p:nvPr>
            <p:ph type="body" sz="quarter" idx="48"/>
          </p:nvPr>
        </p:nvSpPr>
        <p:spPr>
          <a:xfrm>
            <a:off x="9309599" y="308511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8" name="background placeholder_05">
            <a:extLst>
              <a:ext uri="{FF2B5EF4-FFF2-40B4-BE49-F238E27FC236}">
                <a16:creationId xmlns:a16="http://schemas.microsoft.com/office/drawing/2014/main" id="{BF550E38-A6F3-0AE9-AE9B-FD0DE7B8220E}"/>
              </a:ext>
            </a:extLst>
          </p:cNvPr>
          <p:cNvSpPr>
            <a:spLocks noGrp="1"/>
          </p:cNvSpPr>
          <p:nvPr>
            <p:ph type="body" sz="quarter" idx="49"/>
          </p:nvPr>
        </p:nvSpPr>
        <p:spPr>
          <a:xfrm>
            <a:off x="6917400" y="308511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20" name="background placeholder_04">
            <a:extLst>
              <a:ext uri="{FF2B5EF4-FFF2-40B4-BE49-F238E27FC236}">
                <a16:creationId xmlns:a16="http://schemas.microsoft.com/office/drawing/2014/main" id="{2ED1D5EA-9D61-F8F8-A868-B4631B6B154C}"/>
              </a:ext>
            </a:extLst>
          </p:cNvPr>
          <p:cNvSpPr>
            <a:spLocks noGrp="1"/>
          </p:cNvSpPr>
          <p:nvPr>
            <p:ph type="body" sz="quarter" idx="50"/>
          </p:nvPr>
        </p:nvSpPr>
        <p:spPr>
          <a:xfrm>
            <a:off x="4525199" y="308511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21" name="background placeholder_03">
            <a:extLst>
              <a:ext uri="{FF2B5EF4-FFF2-40B4-BE49-F238E27FC236}">
                <a16:creationId xmlns:a16="http://schemas.microsoft.com/office/drawing/2014/main" id="{8E0A149C-DA40-9351-442F-D47EEF60A84B}"/>
              </a:ext>
            </a:extLst>
          </p:cNvPr>
          <p:cNvSpPr>
            <a:spLocks noGrp="1"/>
          </p:cNvSpPr>
          <p:nvPr>
            <p:ph type="body" sz="quarter" idx="45"/>
          </p:nvPr>
        </p:nvSpPr>
        <p:spPr>
          <a:xfrm>
            <a:off x="9309599" y="168998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22" name="background placeholder_02">
            <a:extLst>
              <a:ext uri="{FF2B5EF4-FFF2-40B4-BE49-F238E27FC236}">
                <a16:creationId xmlns:a16="http://schemas.microsoft.com/office/drawing/2014/main" id="{CCCB2707-7D30-01EE-0336-E33345DEA35E}"/>
              </a:ext>
            </a:extLst>
          </p:cNvPr>
          <p:cNvSpPr>
            <a:spLocks noGrp="1"/>
          </p:cNvSpPr>
          <p:nvPr>
            <p:ph type="body" sz="quarter" idx="46"/>
          </p:nvPr>
        </p:nvSpPr>
        <p:spPr>
          <a:xfrm>
            <a:off x="6917400" y="168998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23" name="background placeholder_01">
            <a:extLst>
              <a:ext uri="{FF2B5EF4-FFF2-40B4-BE49-F238E27FC236}">
                <a16:creationId xmlns:a16="http://schemas.microsoft.com/office/drawing/2014/main" id="{E71BEB52-8FED-5AC3-3036-657B1AF65D90}"/>
              </a:ext>
            </a:extLst>
          </p:cNvPr>
          <p:cNvSpPr>
            <a:spLocks noGrp="1"/>
          </p:cNvSpPr>
          <p:nvPr>
            <p:ph type="body" sz="quarter" idx="47"/>
          </p:nvPr>
        </p:nvSpPr>
        <p:spPr>
          <a:xfrm>
            <a:off x="4525199" y="1689984"/>
            <a:ext cx="2214001"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24" name="logo placeholder_09">
            <a:extLst>
              <a:ext uri="{FF2B5EF4-FFF2-40B4-BE49-F238E27FC236}">
                <a16:creationId xmlns:a16="http://schemas.microsoft.com/office/drawing/2014/main" id="{4536A7C9-46BD-8CF2-659C-33080978FD00}"/>
              </a:ext>
            </a:extLst>
          </p:cNvPr>
          <p:cNvSpPr>
            <a:spLocks noGrp="1"/>
          </p:cNvSpPr>
          <p:nvPr>
            <p:ph type="pic" sz="quarter" idx="44" hasCustomPrompt="1"/>
          </p:nvPr>
        </p:nvSpPr>
        <p:spPr>
          <a:xfrm>
            <a:off x="9489600" y="4660246"/>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25" name="logo placeholder_08">
            <a:extLst>
              <a:ext uri="{FF2B5EF4-FFF2-40B4-BE49-F238E27FC236}">
                <a16:creationId xmlns:a16="http://schemas.microsoft.com/office/drawing/2014/main" id="{43760BF0-5A5E-2E63-7D58-0F643C771BFE}"/>
              </a:ext>
            </a:extLst>
          </p:cNvPr>
          <p:cNvSpPr>
            <a:spLocks noGrp="1"/>
          </p:cNvSpPr>
          <p:nvPr>
            <p:ph type="pic" sz="quarter" idx="43" hasCustomPrompt="1"/>
          </p:nvPr>
        </p:nvSpPr>
        <p:spPr>
          <a:xfrm>
            <a:off x="7097401" y="4660246"/>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26" name="logo placeholder_07">
            <a:extLst>
              <a:ext uri="{FF2B5EF4-FFF2-40B4-BE49-F238E27FC236}">
                <a16:creationId xmlns:a16="http://schemas.microsoft.com/office/drawing/2014/main" id="{0E4AAAA0-C646-6705-AB2D-1B0C7476BDA7}"/>
              </a:ext>
            </a:extLst>
          </p:cNvPr>
          <p:cNvSpPr>
            <a:spLocks noGrp="1"/>
          </p:cNvSpPr>
          <p:nvPr>
            <p:ph type="pic" sz="quarter" idx="42" hasCustomPrompt="1"/>
          </p:nvPr>
        </p:nvSpPr>
        <p:spPr>
          <a:xfrm>
            <a:off x="4705200" y="4660246"/>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27" name="logo placeholder_06">
            <a:extLst>
              <a:ext uri="{FF2B5EF4-FFF2-40B4-BE49-F238E27FC236}">
                <a16:creationId xmlns:a16="http://schemas.microsoft.com/office/drawing/2014/main" id="{27951775-748C-CE1E-2F48-9BE2FCD2AA8C}"/>
              </a:ext>
            </a:extLst>
          </p:cNvPr>
          <p:cNvSpPr>
            <a:spLocks noGrp="1"/>
          </p:cNvSpPr>
          <p:nvPr>
            <p:ph type="pic" sz="quarter" idx="41" hasCustomPrompt="1"/>
          </p:nvPr>
        </p:nvSpPr>
        <p:spPr>
          <a:xfrm>
            <a:off x="9489600" y="3265117"/>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28" name="logo placeholder_05">
            <a:extLst>
              <a:ext uri="{FF2B5EF4-FFF2-40B4-BE49-F238E27FC236}">
                <a16:creationId xmlns:a16="http://schemas.microsoft.com/office/drawing/2014/main" id="{1F8E86D9-6C78-8761-6D01-2B0AE7469052}"/>
              </a:ext>
            </a:extLst>
          </p:cNvPr>
          <p:cNvSpPr>
            <a:spLocks noGrp="1"/>
          </p:cNvSpPr>
          <p:nvPr>
            <p:ph type="pic" sz="quarter" idx="40" hasCustomPrompt="1"/>
          </p:nvPr>
        </p:nvSpPr>
        <p:spPr>
          <a:xfrm>
            <a:off x="7097401" y="3265117"/>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29" name="logo placeholder_04">
            <a:extLst>
              <a:ext uri="{FF2B5EF4-FFF2-40B4-BE49-F238E27FC236}">
                <a16:creationId xmlns:a16="http://schemas.microsoft.com/office/drawing/2014/main" id="{6C803FDD-8B36-E38A-909E-7E640DEB9CC5}"/>
              </a:ext>
            </a:extLst>
          </p:cNvPr>
          <p:cNvSpPr>
            <a:spLocks noGrp="1"/>
          </p:cNvSpPr>
          <p:nvPr>
            <p:ph type="pic" sz="quarter" idx="39" hasCustomPrompt="1"/>
          </p:nvPr>
        </p:nvSpPr>
        <p:spPr>
          <a:xfrm>
            <a:off x="4705200" y="3265117"/>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30" name="logo placeholder_03">
            <a:extLst>
              <a:ext uri="{FF2B5EF4-FFF2-40B4-BE49-F238E27FC236}">
                <a16:creationId xmlns:a16="http://schemas.microsoft.com/office/drawing/2014/main" id="{EA39C10D-D150-FB08-A025-BB6754A20B52}"/>
              </a:ext>
            </a:extLst>
          </p:cNvPr>
          <p:cNvSpPr>
            <a:spLocks noGrp="1"/>
          </p:cNvSpPr>
          <p:nvPr>
            <p:ph type="pic" sz="quarter" idx="38" hasCustomPrompt="1"/>
          </p:nvPr>
        </p:nvSpPr>
        <p:spPr>
          <a:xfrm>
            <a:off x="9489600" y="1869987"/>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31" name="logo placeholder_02">
            <a:extLst>
              <a:ext uri="{FF2B5EF4-FFF2-40B4-BE49-F238E27FC236}">
                <a16:creationId xmlns:a16="http://schemas.microsoft.com/office/drawing/2014/main" id="{0B5BBA05-4CBF-32CD-7851-C62844A5299A}"/>
              </a:ext>
            </a:extLst>
          </p:cNvPr>
          <p:cNvSpPr>
            <a:spLocks noGrp="1"/>
          </p:cNvSpPr>
          <p:nvPr>
            <p:ph type="pic" sz="quarter" idx="37" hasCustomPrompt="1"/>
          </p:nvPr>
        </p:nvSpPr>
        <p:spPr>
          <a:xfrm>
            <a:off x="7097401" y="1869987"/>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32" name="logo placeholder_01">
            <a:extLst>
              <a:ext uri="{FF2B5EF4-FFF2-40B4-BE49-F238E27FC236}">
                <a16:creationId xmlns:a16="http://schemas.microsoft.com/office/drawing/2014/main" id="{1594C007-935D-4653-B100-7B75B9ED4760}"/>
              </a:ext>
            </a:extLst>
          </p:cNvPr>
          <p:cNvSpPr>
            <a:spLocks noGrp="1"/>
          </p:cNvSpPr>
          <p:nvPr>
            <p:ph type="pic" sz="quarter" idx="36" hasCustomPrompt="1"/>
          </p:nvPr>
        </p:nvSpPr>
        <p:spPr>
          <a:xfrm>
            <a:off x="4705200" y="1869987"/>
            <a:ext cx="18540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Tree>
    <p:extLst>
      <p:ext uri="{BB962C8B-B14F-4D97-AF65-F5344CB8AC3E}">
        <p14:creationId xmlns:p14="http://schemas.microsoft.com/office/powerpoint/2010/main" val="1351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 name="background">
            <a:extLst>
              <a:ext uri="{FF2B5EF4-FFF2-40B4-BE49-F238E27FC236}">
                <a16:creationId xmlns:a16="http://schemas.microsoft.com/office/drawing/2014/main" id="{7366D481-7248-0DD2-86AA-F54D4F51E317}"/>
              </a:ext>
            </a:extLst>
          </p:cNvPr>
          <p:cNvSpPr>
            <a:spLocks/>
          </p:cNvSpPr>
          <p:nvPr userDrawn="1"/>
        </p:nvSpPr>
        <p:spPr>
          <a:xfrm>
            <a:off x="485777" y="1289872"/>
            <a:ext cx="11218862" cy="4837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7" name="background placeholder_12">
            <a:extLst>
              <a:ext uri="{FF2B5EF4-FFF2-40B4-BE49-F238E27FC236}">
                <a16:creationId xmlns:a16="http://schemas.microsoft.com/office/drawing/2014/main" id="{F6FBA23A-CE32-F9B3-067D-E82B926784C1}"/>
              </a:ext>
            </a:extLst>
          </p:cNvPr>
          <p:cNvSpPr>
            <a:spLocks noGrp="1"/>
          </p:cNvSpPr>
          <p:nvPr>
            <p:ph type="body" sz="quarter" idx="59"/>
          </p:nvPr>
        </p:nvSpPr>
        <p:spPr>
          <a:xfrm>
            <a:off x="8942403" y="449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9" name="background placeholder_11">
            <a:extLst>
              <a:ext uri="{FF2B5EF4-FFF2-40B4-BE49-F238E27FC236}">
                <a16:creationId xmlns:a16="http://schemas.microsoft.com/office/drawing/2014/main" id="{323FDD37-6F86-E70E-6AAE-EC27F3C6329E}"/>
              </a:ext>
            </a:extLst>
          </p:cNvPr>
          <p:cNvSpPr>
            <a:spLocks noGrp="1"/>
          </p:cNvSpPr>
          <p:nvPr>
            <p:ph type="body" sz="quarter" idx="58"/>
          </p:nvPr>
        </p:nvSpPr>
        <p:spPr>
          <a:xfrm>
            <a:off x="6183602" y="449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1" name="background placeholder_10">
            <a:extLst>
              <a:ext uri="{FF2B5EF4-FFF2-40B4-BE49-F238E27FC236}">
                <a16:creationId xmlns:a16="http://schemas.microsoft.com/office/drawing/2014/main" id="{CF9B247D-41DB-C44D-9AD3-07E2469AD6E8}"/>
              </a:ext>
            </a:extLst>
          </p:cNvPr>
          <p:cNvSpPr>
            <a:spLocks noGrp="1"/>
          </p:cNvSpPr>
          <p:nvPr>
            <p:ph type="body" sz="quarter" idx="57"/>
          </p:nvPr>
        </p:nvSpPr>
        <p:spPr>
          <a:xfrm>
            <a:off x="3424804" y="449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5" name="background placeholder_09">
            <a:extLst>
              <a:ext uri="{FF2B5EF4-FFF2-40B4-BE49-F238E27FC236}">
                <a16:creationId xmlns:a16="http://schemas.microsoft.com/office/drawing/2014/main" id="{CAAA7FFF-6B88-7081-C27B-5A33F65FB083}"/>
              </a:ext>
            </a:extLst>
          </p:cNvPr>
          <p:cNvSpPr>
            <a:spLocks noGrp="1"/>
          </p:cNvSpPr>
          <p:nvPr>
            <p:ph type="body" sz="quarter" idx="51"/>
          </p:nvPr>
        </p:nvSpPr>
        <p:spPr>
          <a:xfrm>
            <a:off x="666006" y="449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6" name="background placeholder_08">
            <a:extLst>
              <a:ext uri="{FF2B5EF4-FFF2-40B4-BE49-F238E27FC236}">
                <a16:creationId xmlns:a16="http://schemas.microsoft.com/office/drawing/2014/main" id="{147441C1-D45B-FCB8-E18D-BA21A47E8AA8}"/>
              </a:ext>
            </a:extLst>
          </p:cNvPr>
          <p:cNvSpPr>
            <a:spLocks noGrp="1"/>
          </p:cNvSpPr>
          <p:nvPr>
            <p:ph type="body" sz="quarter" idx="52"/>
          </p:nvPr>
        </p:nvSpPr>
        <p:spPr>
          <a:xfrm>
            <a:off x="8942403" y="3114378"/>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7" name="background placeholder_07">
            <a:extLst>
              <a:ext uri="{FF2B5EF4-FFF2-40B4-BE49-F238E27FC236}">
                <a16:creationId xmlns:a16="http://schemas.microsoft.com/office/drawing/2014/main" id="{1F2BED8F-8E91-FC61-7315-A687BE5C4776}"/>
              </a:ext>
            </a:extLst>
          </p:cNvPr>
          <p:cNvSpPr>
            <a:spLocks noGrp="1"/>
          </p:cNvSpPr>
          <p:nvPr>
            <p:ph type="body" sz="quarter" idx="53"/>
          </p:nvPr>
        </p:nvSpPr>
        <p:spPr>
          <a:xfrm>
            <a:off x="6183602" y="3114378"/>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19" name="background placeholder_06">
            <a:extLst>
              <a:ext uri="{FF2B5EF4-FFF2-40B4-BE49-F238E27FC236}">
                <a16:creationId xmlns:a16="http://schemas.microsoft.com/office/drawing/2014/main" id="{C0284412-AD82-8D6B-6799-D179CAB8A9D4}"/>
              </a:ext>
            </a:extLst>
          </p:cNvPr>
          <p:cNvSpPr>
            <a:spLocks noGrp="1"/>
          </p:cNvSpPr>
          <p:nvPr>
            <p:ph type="body" sz="quarter" idx="48"/>
          </p:nvPr>
        </p:nvSpPr>
        <p:spPr>
          <a:xfrm>
            <a:off x="3424804" y="309567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33" name="background placeholder_05">
            <a:extLst>
              <a:ext uri="{FF2B5EF4-FFF2-40B4-BE49-F238E27FC236}">
                <a16:creationId xmlns:a16="http://schemas.microsoft.com/office/drawing/2014/main" id="{0E36CC74-C5DF-F207-B1ED-9D4DC6D4B709}"/>
              </a:ext>
            </a:extLst>
          </p:cNvPr>
          <p:cNvSpPr>
            <a:spLocks noGrp="1"/>
          </p:cNvSpPr>
          <p:nvPr>
            <p:ph type="body" sz="quarter" idx="49"/>
          </p:nvPr>
        </p:nvSpPr>
        <p:spPr>
          <a:xfrm>
            <a:off x="666006" y="309567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34" name="background placeholder_04">
            <a:extLst>
              <a:ext uri="{FF2B5EF4-FFF2-40B4-BE49-F238E27FC236}">
                <a16:creationId xmlns:a16="http://schemas.microsoft.com/office/drawing/2014/main" id="{EBFA9426-1235-CCB3-2B0E-1B785778CEE0}"/>
              </a:ext>
            </a:extLst>
          </p:cNvPr>
          <p:cNvSpPr>
            <a:spLocks noGrp="1"/>
          </p:cNvSpPr>
          <p:nvPr>
            <p:ph type="body" sz="quarter" idx="50"/>
          </p:nvPr>
        </p:nvSpPr>
        <p:spPr>
          <a:xfrm>
            <a:off x="8942403" y="170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35" name="background placeholder_03">
            <a:extLst>
              <a:ext uri="{FF2B5EF4-FFF2-40B4-BE49-F238E27FC236}">
                <a16:creationId xmlns:a16="http://schemas.microsoft.com/office/drawing/2014/main" id="{3BD51B42-B069-3E8B-B313-DDF94DE5ACE7}"/>
              </a:ext>
            </a:extLst>
          </p:cNvPr>
          <p:cNvSpPr>
            <a:spLocks noGrp="1"/>
          </p:cNvSpPr>
          <p:nvPr>
            <p:ph type="body" sz="quarter" idx="54"/>
          </p:nvPr>
        </p:nvSpPr>
        <p:spPr>
          <a:xfrm>
            <a:off x="6183602" y="170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36" name="background placeholder_02">
            <a:extLst>
              <a:ext uri="{FF2B5EF4-FFF2-40B4-BE49-F238E27FC236}">
                <a16:creationId xmlns:a16="http://schemas.microsoft.com/office/drawing/2014/main" id="{A567AF36-1760-9B2F-DF08-808896D9409C}"/>
              </a:ext>
            </a:extLst>
          </p:cNvPr>
          <p:cNvSpPr>
            <a:spLocks noGrp="1"/>
          </p:cNvSpPr>
          <p:nvPr>
            <p:ph type="body" sz="quarter" idx="55"/>
          </p:nvPr>
        </p:nvSpPr>
        <p:spPr>
          <a:xfrm>
            <a:off x="3424804" y="170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37" name="background placeholder_01">
            <a:extLst>
              <a:ext uri="{FF2B5EF4-FFF2-40B4-BE49-F238E27FC236}">
                <a16:creationId xmlns:a16="http://schemas.microsoft.com/office/drawing/2014/main" id="{E50E4C7B-C25E-BAB3-7BD7-C5E783A7F4AA}"/>
              </a:ext>
            </a:extLst>
          </p:cNvPr>
          <p:cNvSpPr>
            <a:spLocks noGrp="1"/>
          </p:cNvSpPr>
          <p:nvPr>
            <p:ph type="body" sz="quarter" idx="56"/>
          </p:nvPr>
        </p:nvSpPr>
        <p:spPr>
          <a:xfrm>
            <a:off x="666006" y="1700804"/>
            <a:ext cx="2581200" cy="1231200"/>
          </a:xfrm>
          <a:prstGeom prst="rect">
            <a:avLst/>
          </a:prstGeom>
          <a:solidFill>
            <a:schemeClr val="bg1"/>
          </a:solidFill>
        </p:spPr>
        <p:txBody>
          <a:bodyPr/>
          <a:lstStyle>
            <a:lvl1pPr marL="0" indent="0" algn="l">
              <a:buFont typeface="Arial" panose="020B0604020202020204" pitchFamily="34" charset="0"/>
              <a:buNone/>
              <a:defRPr sz="619">
                <a:solidFill>
                  <a:schemeClr val="bg1"/>
                </a:solidFill>
              </a:defRPr>
            </a:lvl1pPr>
            <a:lvl2pPr marL="0" indent="0">
              <a:buNone/>
              <a:defRPr sz="619">
                <a:solidFill>
                  <a:schemeClr val="bg1"/>
                </a:solidFill>
              </a:defRPr>
            </a:lvl2pPr>
            <a:lvl3pPr marL="0" indent="0">
              <a:buNone/>
              <a:defRPr sz="619">
                <a:solidFill>
                  <a:schemeClr val="bg1"/>
                </a:solidFill>
              </a:defRPr>
            </a:lvl3pPr>
            <a:lvl4pPr marL="0" indent="0">
              <a:buNone/>
              <a:defRPr sz="619">
                <a:solidFill>
                  <a:schemeClr val="bg1"/>
                </a:solidFill>
              </a:defRPr>
            </a:lvl4pPr>
            <a:lvl5pPr marL="0" indent="0">
              <a:buFont typeface="Arial" panose="020B0604020202020204" pitchFamily="34" charset="0"/>
              <a:buNone/>
              <a:defRPr sz="619">
                <a:solidFill>
                  <a:schemeClr val="bg1"/>
                </a:solidFill>
              </a:defRPr>
            </a:lvl5pPr>
            <a:lvl6pPr marL="0" indent="0">
              <a:buFont typeface="Arial" panose="020B0604020202020204" pitchFamily="34" charset="0"/>
              <a:buNone/>
              <a:defRPr sz="619">
                <a:solidFill>
                  <a:schemeClr val="bg1"/>
                </a:solidFill>
              </a:defRPr>
            </a:lvl6pPr>
            <a:lvl7pPr marL="0" indent="0">
              <a:buFont typeface="Arial" panose="020B0604020202020204" pitchFamily="34" charset="0"/>
              <a:buNone/>
              <a:defRPr sz="619">
                <a:solidFill>
                  <a:schemeClr val="bg1"/>
                </a:solidFill>
              </a:defRPr>
            </a:lvl7pPr>
            <a:lvl8pPr marL="0" indent="0">
              <a:buFont typeface="Arial" panose="020B0604020202020204" pitchFamily="34" charset="0"/>
              <a:buNone/>
              <a:defRPr sz="619">
                <a:solidFill>
                  <a:schemeClr val="bg1"/>
                </a:solidFill>
              </a:defRPr>
            </a:lvl8pPr>
            <a:lvl9pPr marL="0" indent="0">
              <a:buFont typeface="Arial" panose="020B0604020202020204" pitchFamily="34" charset="0"/>
              <a:buNone/>
              <a:defRPr sz="619">
                <a:solidFill>
                  <a:schemeClr val="bg1"/>
                </a:solidFill>
              </a:defRPr>
            </a:lvl9pPr>
          </a:lstStyle>
          <a:p>
            <a:pPr lvl="0"/>
            <a:endParaRPr lang="en-US"/>
          </a:p>
        </p:txBody>
      </p:sp>
      <p:sp>
        <p:nvSpPr>
          <p:cNvPr id="38" name="logo placeholder_12">
            <a:extLst>
              <a:ext uri="{FF2B5EF4-FFF2-40B4-BE49-F238E27FC236}">
                <a16:creationId xmlns:a16="http://schemas.microsoft.com/office/drawing/2014/main" id="{EB59FCA9-5CF9-EBF8-9457-CE0B759E14C7}"/>
              </a:ext>
            </a:extLst>
          </p:cNvPr>
          <p:cNvSpPr>
            <a:spLocks noGrp="1"/>
          </p:cNvSpPr>
          <p:nvPr>
            <p:ph type="pic" sz="quarter" idx="47" hasCustomPrompt="1"/>
          </p:nvPr>
        </p:nvSpPr>
        <p:spPr>
          <a:xfrm>
            <a:off x="9122406" y="4678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39" name="logo placeholder_11">
            <a:extLst>
              <a:ext uri="{FF2B5EF4-FFF2-40B4-BE49-F238E27FC236}">
                <a16:creationId xmlns:a16="http://schemas.microsoft.com/office/drawing/2014/main" id="{4BC97D50-8386-7AD3-1BFD-1508036E3FA6}"/>
              </a:ext>
            </a:extLst>
          </p:cNvPr>
          <p:cNvSpPr>
            <a:spLocks noGrp="1"/>
          </p:cNvSpPr>
          <p:nvPr>
            <p:ph type="pic" sz="quarter" idx="46" hasCustomPrompt="1"/>
          </p:nvPr>
        </p:nvSpPr>
        <p:spPr>
          <a:xfrm>
            <a:off x="6363605" y="4678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0" name="logo placeholder_10">
            <a:extLst>
              <a:ext uri="{FF2B5EF4-FFF2-40B4-BE49-F238E27FC236}">
                <a16:creationId xmlns:a16="http://schemas.microsoft.com/office/drawing/2014/main" id="{4ABE0C81-70AC-2242-054E-288851CC7153}"/>
              </a:ext>
            </a:extLst>
          </p:cNvPr>
          <p:cNvSpPr>
            <a:spLocks noGrp="1"/>
          </p:cNvSpPr>
          <p:nvPr>
            <p:ph type="pic" sz="quarter" idx="45" hasCustomPrompt="1"/>
          </p:nvPr>
        </p:nvSpPr>
        <p:spPr>
          <a:xfrm>
            <a:off x="3604804" y="4678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1" name="logo placeholder_09">
            <a:extLst>
              <a:ext uri="{FF2B5EF4-FFF2-40B4-BE49-F238E27FC236}">
                <a16:creationId xmlns:a16="http://schemas.microsoft.com/office/drawing/2014/main" id="{A8AA967F-7BE8-DA46-57DA-3002456794EE}"/>
              </a:ext>
            </a:extLst>
          </p:cNvPr>
          <p:cNvSpPr>
            <a:spLocks noGrp="1"/>
          </p:cNvSpPr>
          <p:nvPr>
            <p:ph type="pic" sz="quarter" idx="44" hasCustomPrompt="1"/>
          </p:nvPr>
        </p:nvSpPr>
        <p:spPr>
          <a:xfrm>
            <a:off x="846006" y="4678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2" name="logo placeholder_08">
            <a:extLst>
              <a:ext uri="{FF2B5EF4-FFF2-40B4-BE49-F238E27FC236}">
                <a16:creationId xmlns:a16="http://schemas.microsoft.com/office/drawing/2014/main" id="{3E84673E-DFC0-A525-BADA-BF6546F3DB50}"/>
              </a:ext>
            </a:extLst>
          </p:cNvPr>
          <p:cNvSpPr>
            <a:spLocks noGrp="1"/>
          </p:cNvSpPr>
          <p:nvPr>
            <p:ph type="pic" sz="quarter" idx="43" hasCustomPrompt="1"/>
          </p:nvPr>
        </p:nvSpPr>
        <p:spPr>
          <a:xfrm>
            <a:off x="9122406" y="3252704"/>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3" name="logo placeholder_07">
            <a:extLst>
              <a:ext uri="{FF2B5EF4-FFF2-40B4-BE49-F238E27FC236}">
                <a16:creationId xmlns:a16="http://schemas.microsoft.com/office/drawing/2014/main" id="{F031A590-363B-8B29-F5ED-24B3BEB67C80}"/>
              </a:ext>
            </a:extLst>
          </p:cNvPr>
          <p:cNvSpPr>
            <a:spLocks noGrp="1"/>
          </p:cNvSpPr>
          <p:nvPr>
            <p:ph type="pic" sz="quarter" idx="42" hasCustomPrompt="1"/>
          </p:nvPr>
        </p:nvSpPr>
        <p:spPr>
          <a:xfrm>
            <a:off x="6363605" y="3291747"/>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4" name="logo placeholder_06">
            <a:extLst>
              <a:ext uri="{FF2B5EF4-FFF2-40B4-BE49-F238E27FC236}">
                <a16:creationId xmlns:a16="http://schemas.microsoft.com/office/drawing/2014/main" id="{66423F25-137F-F31A-8567-0F7FF23B8045}"/>
              </a:ext>
            </a:extLst>
          </p:cNvPr>
          <p:cNvSpPr>
            <a:spLocks noGrp="1"/>
          </p:cNvSpPr>
          <p:nvPr>
            <p:ph type="pic" sz="quarter" idx="41" hasCustomPrompt="1"/>
          </p:nvPr>
        </p:nvSpPr>
        <p:spPr>
          <a:xfrm>
            <a:off x="3604804" y="3275677"/>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5" name="logo placeholder_05">
            <a:extLst>
              <a:ext uri="{FF2B5EF4-FFF2-40B4-BE49-F238E27FC236}">
                <a16:creationId xmlns:a16="http://schemas.microsoft.com/office/drawing/2014/main" id="{56181C43-9065-B01D-54E7-77B9261BD439}"/>
              </a:ext>
            </a:extLst>
          </p:cNvPr>
          <p:cNvSpPr>
            <a:spLocks noGrp="1"/>
          </p:cNvSpPr>
          <p:nvPr>
            <p:ph type="pic" sz="quarter" idx="40" hasCustomPrompt="1"/>
          </p:nvPr>
        </p:nvSpPr>
        <p:spPr>
          <a:xfrm>
            <a:off x="846006" y="3265007"/>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6" name="logo placeholder_04">
            <a:extLst>
              <a:ext uri="{FF2B5EF4-FFF2-40B4-BE49-F238E27FC236}">
                <a16:creationId xmlns:a16="http://schemas.microsoft.com/office/drawing/2014/main" id="{C33D3E71-2F2D-F6A4-528A-C81D1BE42082}"/>
              </a:ext>
            </a:extLst>
          </p:cNvPr>
          <p:cNvSpPr>
            <a:spLocks noGrp="1"/>
          </p:cNvSpPr>
          <p:nvPr>
            <p:ph type="pic" sz="quarter" idx="39" hasCustomPrompt="1"/>
          </p:nvPr>
        </p:nvSpPr>
        <p:spPr>
          <a:xfrm>
            <a:off x="9122406" y="1852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7" name="logo placeholder_03">
            <a:extLst>
              <a:ext uri="{FF2B5EF4-FFF2-40B4-BE49-F238E27FC236}">
                <a16:creationId xmlns:a16="http://schemas.microsoft.com/office/drawing/2014/main" id="{3AB5D81E-7DC8-A13D-A7EF-1B41BC91F089}"/>
              </a:ext>
            </a:extLst>
          </p:cNvPr>
          <p:cNvSpPr>
            <a:spLocks noGrp="1"/>
          </p:cNvSpPr>
          <p:nvPr>
            <p:ph type="pic" sz="quarter" idx="38" hasCustomPrompt="1"/>
          </p:nvPr>
        </p:nvSpPr>
        <p:spPr>
          <a:xfrm>
            <a:off x="6363605" y="1852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8" name="logo placeholder_02">
            <a:extLst>
              <a:ext uri="{FF2B5EF4-FFF2-40B4-BE49-F238E27FC236}">
                <a16:creationId xmlns:a16="http://schemas.microsoft.com/office/drawing/2014/main" id="{7121583F-4AAC-51F9-7B1C-F034749563C6}"/>
              </a:ext>
            </a:extLst>
          </p:cNvPr>
          <p:cNvSpPr>
            <a:spLocks noGrp="1"/>
          </p:cNvSpPr>
          <p:nvPr>
            <p:ph type="pic" sz="quarter" idx="37" hasCustomPrompt="1"/>
          </p:nvPr>
        </p:nvSpPr>
        <p:spPr>
          <a:xfrm>
            <a:off x="3604804" y="1852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
        <p:nvSpPr>
          <p:cNvPr id="49" name="logo placeholder_01">
            <a:extLst>
              <a:ext uri="{FF2B5EF4-FFF2-40B4-BE49-F238E27FC236}">
                <a16:creationId xmlns:a16="http://schemas.microsoft.com/office/drawing/2014/main" id="{FEFF25A0-E35D-27EE-C5F7-DE557912BF53}"/>
              </a:ext>
            </a:extLst>
          </p:cNvPr>
          <p:cNvSpPr>
            <a:spLocks noGrp="1"/>
          </p:cNvSpPr>
          <p:nvPr>
            <p:ph type="pic" sz="quarter" idx="36" hasCustomPrompt="1"/>
          </p:nvPr>
        </p:nvSpPr>
        <p:spPr>
          <a:xfrm>
            <a:off x="846006" y="1852006"/>
            <a:ext cx="2221200" cy="871200"/>
          </a:xfrm>
          <a:prstGeom prst="rect">
            <a:avLst/>
          </a:prstGeom>
          <a:noFill/>
        </p:spPr>
        <p:txBody>
          <a:bodyPr anchor="ctr" anchorCtr="0"/>
          <a:lstStyle>
            <a:lvl1pPr algn="ctr">
              <a:defRPr sz="619">
                <a:solidFill>
                  <a:schemeClr val="accent6"/>
                </a:solidFill>
              </a:defRPr>
            </a:lvl1pPr>
          </a:lstStyle>
          <a:p>
            <a:pPr marL="0" marR="0" lvl="0" indent="0" algn="ctr" defTabSz="209031" rtl="0" eaLnBrk="1" fontAlgn="auto" latinLnBrk="0" hangingPunct="1">
              <a:lnSpc>
                <a:spcPct val="100000"/>
              </a:lnSpc>
              <a:spcBef>
                <a:spcPts val="0"/>
              </a:spcBef>
              <a:spcAft>
                <a:spcPts val="465"/>
              </a:spcAft>
              <a:buClrTx/>
              <a:buSzTx/>
              <a:buFont typeface="Arial" panose="020B0604020202020204" pitchFamily="34" charset="0"/>
              <a:buNone/>
              <a:tabLst>
                <a:tab pos="209031" algn="l"/>
                <a:tab pos="418062" algn="l"/>
                <a:tab pos="627094" algn="l"/>
                <a:tab pos="836125" algn="l"/>
              </a:tabLst>
              <a:defRPr/>
            </a:pPr>
            <a:r>
              <a:rPr lang="en-US"/>
              <a:t>CLICK ICON</a:t>
            </a:r>
            <a:br>
              <a:rPr lang="en-US"/>
            </a:br>
            <a:r>
              <a:rPr lang="en-US"/>
              <a:t>TO ADD LOGO</a:t>
            </a:r>
            <a:endParaRPr lang="nl-NL"/>
          </a:p>
        </p:txBody>
      </p:sp>
    </p:spTree>
    <p:extLst>
      <p:ext uri="{BB962C8B-B14F-4D97-AF65-F5344CB8AC3E}">
        <p14:creationId xmlns:p14="http://schemas.microsoft.com/office/powerpoint/2010/main" val="429321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pic>
        <p:nvPicPr>
          <p:cNvPr id="8" name="laptop" descr="Afbeelding met monitor, elektronica, computer, laptop&#10;&#10;Automatisch gegenereerde beschrijving">
            <a:extLst>
              <a:ext uri="{FF2B5EF4-FFF2-40B4-BE49-F238E27FC236}">
                <a16:creationId xmlns:a16="http://schemas.microsoft.com/office/drawing/2014/main" id="{D05C52AB-E967-D44A-A6F7-A6D4A7270339}"/>
              </a:ext>
            </a:extLst>
          </p:cNvPr>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3113975"/>
            <a:ext cx="12445999" cy="3013314"/>
          </a:xfrm>
          <a:prstGeom prst="rect">
            <a:avLst/>
          </a:prstGeom>
        </p:spPr>
      </p:pic>
      <p:sp>
        <p:nvSpPr>
          <p:cNvPr id="10" name="video placeholder">
            <a:extLst>
              <a:ext uri="{FF2B5EF4-FFF2-40B4-BE49-F238E27FC236}">
                <a16:creationId xmlns:a16="http://schemas.microsoft.com/office/drawing/2014/main" id="{B8D9D34F-501B-D911-8BC3-E99DE61C4BB4}"/>
              </a:ext>
            </a:extLst>
          </p:cNvPr>
          <p:cNvSpPr>
            <a:spLocks noGrp="1"/>
          </p:cNvSpPr>
          <p:nvPr>
            <p:ph type="media" sz="quarter" idx="16" hasCustomPrompt="1"/>
          </p:nvPr>
        </p:nvSpPr>
        <p:spPr>
          <a:xfrm>
            <a:off x="1582548" y="3327211"/>
            <a:ext cx="9026904" cy="2222065"/>
          </a:xfrm>
          <a:prstGeom prst="rect">
            <a:avLst/>
          </a:prstGeom>
          <a:solidFill>
            <a:schemeClr val="bg1"/>
          </a:solidFill>
          <a:ln w="12700">
            <a:solidFill>
              <a:schemeClr val="tx1"/>
            </a:solidFill>
          </a:ln>
        </p:spPr>
        <p:txBody>
          <a:bodyPr anchor="ctr"/>
          <a:lstStyle>
            <a:lvl1pPr algn="ctr">
              <a:defRPr sz="971">
                <a:solidFill>
                  <a:schemeClr val="tx2"/>
                </a:solidFill>
              </a:defRPr>
            </a:lvl1pPr>
          </a:lstStyle>
          <a:p>
            <a:r>
              <a:rPr lang="en-US"/>
              <a:t>V</a:t>
            </a:r>
            <a:r>
              <a:rPr lang="nl-NL"/>
              <a:t>IDEO</a:t>
            </a:r>
          </a:p>
        </p:txBody>
      </p:sp>
      <p:sp>
        <p:nvSpPr>
          <p:cNvPr id="14" name="text placeholder">
            <a:extLst>
              <a:ext uri="{FF2B5EF4-FFF2-40B4-BE49-F238E27FC236}">
                <a16:creationId xmlns:a16="http://schemas.microsoft.com/office/drawing/2014/main" id="{1F3F2C24-C9F6-2460-7CDE-27004CBAD7DB}"/>
              </a:ext>
            </a:extLst>
          </p:cNvPr>
          <p:cNvSpPr>
            <a:spLocks noGrp="1"/>
          </p:cNvSpPr>
          <p:nvPr>
            <p:ph type="body" sz="quarter" idx="14" hasCustomPrompt="1"/>
          </p:nvPr>
        </p:nvSpPr>
        <p:spPr>
          <a:xfrm>
            <a:off x="485777" y="1289874"/>
            <a:ext cx="11207695" cy="1628736"/>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422420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E6FF-C16E-58DF-3844-276366DFB59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BFA22B04-0760-FA07-E553-15BF67ABA644}"/>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B82CB9A-48C2-0E35-07EA-056AEF0C800D}"/>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subtitle placeholder">
            <a:extLst>
              <a:ext uri="{FF2B5EF4-FFF2-40B4-BE49-F238E27FC236}">
                <a16:creationId xmlns:a16="http://schemas.microsoft.com/office/drawing/2014/main" id="{3DEB5955-DC86-95F2-0245-789B43676A68}"/>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pic>
        <p:nvPicPr>
          <p:cNvPr id="8" name="laptop" descr="Afbeelding met monitor, elektronica, computer, laptop&#10;&#10;Automatisch gegenereerde beschrijving">
            <a:extLst>
              <a:ext uri="{FF2B5EF4-FFF2-40B4-BE49-F238E27FC236}">
                <a16:creationId xmlns:a16="http://schemas.microsoft.com/office/drawing/2014/main" id="{D05C52AB-E967-D44A-A6F7-A6D4A7270339}"/>
              </a:ext>
            </a:extLst>
          </p:cNvPr>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3114120"/>
            <a:ext cx="12445999" cy="3013314"/>
          </a:xfrm>
          <a:prstGeom prst="rect">
            <a:avLst/>
          </a:prstGeom>
        </p:spPr>
      </p:pic>
      <p:sp>
        <p:nvSpPr>
          <p:cNvPr id="14" name="text placeholder">
            <a:extLst>
              <a:ext uri="{FF2B5EF4-FFF2-40B4-BE49-F238E27FC236}">
                <a16:creationId xmlns:a16="http://schemas.microsoft.com/office/drawing/2014/main" id="{1F3F2C24-C9F6-2460-7CDE-27004CBAD7DB}"/>
              </a:ext>
            </a:extLst>
          </p:cNvPr>
          <p:cNvSpPr>
            <a:spLocks noGrp="1"/>
          </p:cNvSpPr>
          <p:nvPr>
            <p:ph type="body" sz="quarter" idx="14" hasCustomPrompt="1"/>
          </p:nvPr>
        </p:nvSpPr>
        <p:spPr>
          <a:xfrm>
            <a:off x="485777" y="1289874"/>
            <a:ext cx="11207695" cy="1628736"/>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image placeholder">
            <a:extLst>
              <a:ext uri="{FF2B5EF4-FFF2-40B4-BE49-F238E27FC236}">
                <a16:creationId xmlns:a16="http://schemas.microsoft.com/office/drawing/2014/main" id="{9ACC8525-79C8-95E8-3F24-2A135202DD64}"/>
              </a:ext>
            </a:extLst>
          </p:cNvPr>
          <p:cNvSpPr>
            <a:spLocks noGrp="1"/>
          </p:cNvSpPr>
          <p:nvPr>
            <p:ph type="pic" sz="quarter" idx="17" hasCustomPrompt="1"/>
          </p:nvPr>
        </p:nvSpPr>
        <p:spPr>
          <a:xfrm>
            <a:off x="1576172" y="3330284"/>
            <a:ext cx="9026904" cy="2222065"/>
          </a:xfrm>
          <a:prstGeom prst="rect">
            <a:avLst/>
          </a:prstGeom>
          <a:ln w="12700">
            <a:solidFill>
              <a:schemeClr val="tx1"/>
            </a:solidFill>
          </a:ln>
        </p:spPr>
        <p:txBody>
          <a:bodyPr anchor="ctr" anchorCtr="0"/>
          <a:lstStyle>
            <a:lvl1pPr algn="ctr">
              <a:defRPr sz="971"/>
            </a:lvl1pPr>
          </a:lstStyle>
          <a:p>
            <a:r>
              <a:rPr lang="en-US"/>
              <a:t>IMAGE</a:t>
            </a:r>
            <a:endParaRPr lang="nl-NL"/>
          </a:p>
        </p:txBody>
      </p:sp>
    </p:spTree>
    <p:extLst>
      <p:ext uri="{BB962C8B-B14F-4D97-AF65-F5344CB8AC3E}">
        <p14:creationId xmlns:p14="http://schemas.microsoft.com/office/powerpoint/2010/main" val="32403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2"/>
            <a:ext cx="5429250" cy="4829663"/>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video placeholder">
            <a:extLst>
              <a:ext uri="{FF2B5EF4-FFF2-40B4-BE49-F238E27FC236}">
                <a16:creationId xmlns:a16="http://schemas.microsoft.com/office/drawing/2014/main" id="{F4B39612-DDBD-A9BE-7814-A91BF2EEDA10}"/>
              </a:ext>
            </a:extLst>
          </p:cNvPr>
          <p:cNvSpPr>
            <a:spLocks noGrp="1"/>
          </p:cNvSpPr>
          <p:nvPr>
            <p:ph type="media" sz="quarter" idx="17" hasCustomPrompt="1"/>
          </p:nvPr>
        </p:nvSpPr>
        <p:spPr>
          <a:xfrm>
            <a:off x="6668655" y="1499997"/>
            <a:ext cx="4385568" cy="3858008"/>
          </a:xfrm>
          <a:prstGeom prst="rect">
            <a:avLst/>
          </a:prstGeom>
          <a:solidFill>
            <a:schemeClr val="bg1"/>
          </a:solidFill>
          <a:ln w="12700">
            <a:solidFill>
              <a:schemeClr val="tx1"/>
            </a:solidFill>
          </a:ln>
        </p:spPr>
        <p:txBody>
          <a:bodyPr anchor="ctr"/>
          <a:lstStyle>
            <a:lvl1pPr algn="ctr">
              <a:defRPr sz="971">
                <a:solidFill>
                  <a:schemeClr val="tx2"/>
                </a:solidFill>
              </a:defRPr>
            </a:lvl1pPr>
          </a:lstStyle>
          <a:p>
            <a:r>
              <a:rPr lang="en-US"/>
              <a:t>V</a:t>
            </a:r>
            <a:r>
              <a:rPr lang="nl-NL"/>
              <a:t>IDEO</a:t>
            </a:r>
          </a:p>
        </p:txBody>
      </p:sp>
      <p:pic>
        <p:nvPicPr>
          <p:cNvPr id="6" name="Graphic 5">
            <a:extLst>
              <a:ext uri="{FF2B5EF4-FFF2-40B4-BE49-F238E27FC236}">
                <a16:creationId xmlns:a16="http://schemas.microsoft.com/office/drawing/2014/main" id="{639894D3-99C9-500F-8C2D-E80B0A8E3C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8055" y="1297771"/>
            <a:ext cx="4529231" cy="4246126"/>
          </a:xfrm>
          <a:prstGeom prst="rect">
            <a:avLst/>
          </a:prstGeom>
        </p:spPr>
      </p:pic>
    </p:spTree>
    <p:extLst>
      <p:ext uri="{BB962C8B-B14F-4D97-AF65-F5344CB8AC3E}">
        <p14:creationId xmlns:p14="http://schemas.microsoft.com/office/powerpoint/2010/main" val="9428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2"/>
            <a:ext cx="5429250" cy="4829663"/>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Picture Placeholder 3">
            <a:extLst>
              <a:ext uri="{FF2B5EF4-FFF2-40B4-BE49-F238E27FC236}">
                <a16:creationId xmlns:a16="http://schemas.microsoft.com/office/drawing/2014/main" id="{4A08CB31-AAAB-28BB-2108-FB179B0A8AD8}"/>
              </a:ext>
            </a:extLst>
          </p:cNvPr>
          <p:cNvSpPr>
            <a:spLocks noGrp="1"/>
          </p:cNvSpPr>
          <p:nvPr>
            <p:ph type="pic" sz="quarter" idx="17" hasCustomPrompt="1"/>
          </p:nvPr>
        </p:nvSpPr>
        <p:spPr>
          <a:xfrm>
            <a:off x="6723025" y="1504771"/>
            <a:ext cx="4246159" cy="3835983"/>
          </a:xfrm>
          <a:prstGeom prst="rect">
            <a:avLst/>
          </a:prstGeom>
        </p:spPr>
        <p:txBody>
          <a:bodyPr anchor="ctr"/>
          <a:lstStyle>
            <a:lvl1pPr algn="ctr">
              <a:defRPr sz="971"/>
            </a:lvl1pPr>
          </a:lstStyle>
          <a:p>
            <a:r>
              <a:rPr lang="en-CA"/>
              <a:t>IMAGE</a:t>
            </a:r>
          </a:p>
        </p:txBody>
      </p:sp>
      <p:pic>
        <p:nvPicPr>
          <p:cNvPr id="6" name="Graphic 5">
            <a:extLst>
              <a:ext uri="{FF2B5EF4-FFF2-40B4-BE49-F238E27FC236}">
                <a16:creationId xmlns:a16="http://schemas.microsoft.com/office/drawing/2014/main" id="{639894D3-99C9-500F-8C2D-E80B0A8E3C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4189" y="1297771"/>
            <a:ext cx="4529231" cy="4246126"/>
          </a:xfrm>
          <a:prstGeom prst="rect">
            <a:avLst/>
          </a:prstGeom>
        </p:spPr>
      </p:pic>
    </p:spTree>
    <p:extLst>
      <p:ext uri="{BB962C8B-B14F-4D97-AF65-F5344CB8AC3E}">
        <p14:creationId xmlns:p14="http://schemas.microsoft.com/office/powerpoint/2010/main" val="6556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L DIVIDER IMAGE RE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AB013338-7157-C67A-F4F0-CC32E375C7F5}"/>
              </a:ext>
            </a:extLst>
          </p:cNvPr>
          <p:cNvSpPr>
            <a:spLocks noGrp="1"/>
          </p:cNvSpPr>
          <p:nvPr>
            <p:ph type="pic" sz="quarter" idx="10"/>
          </p:nvPr>
        </p:nvSpPr>
        <p:spPr>
          <a:xfrm>
            <a:off x="-66681" y="0"/>
            <a:ext cx="12192000" cy="6870560"/>
          </a:xfrm>
          <a:custGeom>
            <a:avLst/>
            <a:gdLst>
              <a:gd name="connsiteX0" fmla="*/ 2931849 w 7775575"/>
              <a:gd name="connsiteY0" fmla="*/ 0 h 10062509"/>
              <a:gd name="connsiteX1" fmla="*/ 7775575 w 7775575"/>
              <a:gd name="connsiteY1" fmla="*/ 0 h 10062509"/>
              <a:gd name="connsiteX2" fmla="*/ 7775575 w 7775575"/>
              <a:gd name="connsiteY2" fmla="*/ 10062509 h 10062509"/>
              <a:gd name="connsiteX3" fmla="*/ 0 w 7775575"/>
              <a:gd name="connsiteY3" fmla="*/ 10062509 h 10062509"/>
              <a:gd name="connsiteX4" fmla="*/ 0 w 7775575"/>
              <a:gd name="connsiteY4" fmla="*/ 2053667 h 100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10062509">
                <a:moveTo>
                  <a:pt x="2931849" y="0"/>
                </a:moveTo>
                <a:lnTo>
                  <a:pt x="7775575" y="0"/>
                </a:lnTo>
                <a:lnTo>
                  <a:pt x="7775575" y="10062509"/>
                </a:lnTo>
                <a:lnTo>
                  <a:pt x="0" y="10062509"/>
                </a:lnTo>
                <a:lnTo>
                  <a:pt x="0" y="2053667"/>
                </a:lnTo>
                <a:close/>
              </a:path>
            </a:pathLst>
          </a:custGeom>
          <a:solidFill>
            <a:schemeClr val="accent4"/>
          </a:solidFill>
        </p:spPr>
        <p:txBody>
          <a:bodyPr wrap="square" anchor="ctr">
            <a:noAutofit/>
          </a:bodyPr>
          <a:lstStyle>
            <a:lvl1pPr algn="ctr">
              <a:defRPr/>
            </a:lvl1pPr>
          </a:lstStyle>
          <a:p>
            <a:endParaRPr lang="en-CA"/>
          </a:p>
        </p:txBody>
      </p:sp>
      <p:grpSp>
        <p:nvGrpSpPr>
          <p:cNvPr id="2" name="cornerstone + logo">
            <a:extLst>
              <a:ext uri="{FF2B5EF4-FFF2-40B4-BE49-F238E27FC236}">
                <a16:creationId xmlns:a16="http://schemas.microsoft.com/office/drawing/2014/main" id="{0A1FE383-79CF-BBCC-092D-A9772AF6CB21}"/>
              </a:ext>
            </a:extLst>
          </p:cNvPr>
          <p:cNvGrpSpPr/>
          <p:nvPr userDrawn="1"/>
        </p:nvGrpSpPr>
        <p:grpSpPr>
          <a:xfrm>
            <a:off x="1" y="2"/>
            <a:ext cx="4594828" cy="1401455"/>
            <a:chOff x="0" y="-1"/>
            <a:chExt cx="2930400" cy="2052548"/>
          </a:xfrm>
        </p:grpSpPr>
        <p:sp>
          <p:nvSpPr>
            <p:cNvPr id="3" name="cornerstone">
              <a:extLst>
                <a:ext uri="{FF2B5EF4-FFF2-40B4-BE49-F238E27FC236}">
                  <a16:creationId xmlns:a16="http://schemas.microsoft.com/office/drawing/2014/main" id="{0E62485A-27F0-D6FD-E0FC-1D9D04A48C6F}"/>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239E4D9E-BE05-7EAB-5067-361119EDDA17}"/>
                </a:ext>
              </a:extLst>
            </p:cNvPr>
            <p:cNvGrpSpPr/>
            <p:nvPr userDrawn="1"/>
          </p:nvGrpSpPr>
          <p:grpSpPr>
            <a:xfrm>
              <a:off x="359005" y="356471"/>
              <a:ext cx="970457" cy="372959"/>
              <a:chOff x="359004" y="356467"/>
              <a:chExt cx="970457" cy="372959"/>
            </a:xfrm>
          </p:grpSpPr>
          <p:sp>
            <p:nvSpPr>
              <p:cNvPr id="5" name="Vrije vorm: vorm 650">
                <a:extLst>
                  <a:ext uri="{FF2B5EF4-FFF2-40B4-BE49-F238E27FC236}">
                    <a16:creationId xmlns:a16="http://schemas.microsoft.com/office/drawing/2014/main" id="{C0D13C56-90EE-EC75-C9FE-2B4C06F1EE85}"/>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6" name="Vrije vorm: vorm 651">
                <a:extLst>
                  <a:ext uri="{FF2B5EF4-FFF2-40B4-BE49-F238E27FC236}">
                    <a16:creationId xmlns:a16="http://schemas.microsoft.com/office/drawing/2014/main" id="{3F311639-DDAD-0DF5-3AF4-FC2AD7A307B5}"/>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7" name="Vrije vorm: vorm 652">
                <a:extLst>
                  <a:ext uri="{FF2B5EF4-FFF2-40B4-BE49-F238E27FC236}">
                    <a16:creationId xmlns:a16="http://schemas.microsoft.com/office/drawing/2014/main" id="{088E9200-8F4A-018A-8BA6-3665D4EFF81C}"/>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2184"/>
              </a:p>
            </p:txBody>
          </p:sp>
          <p:sp>
            <p:nvSpPr>
              <p:cNvPr id="8" name="Vrije vorm: vorm 653">
                <a:extLst>
                  <a:ext uri="{FF2B5EF4-FFF2-40B4-BE49-F238E27FC236}">
                    <a16:creationId xmlns:a16="http://schemas.microsoft.com/office/drawing/2014/main" id="{550B1D80-FF25-567B-B346-BFF4B8772B09}"/>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9" name="Vrije vorm: vorm 654">
                <a:extLst>
                  <a:ext uri="{FF2B5EF4-FFF2-40B4-BE49-F238E27FC236}">
                    <a16:creationId xmlns:a16="http://schemas.microsoft.com/office/drawing/2014/main" id="{B9577EAD-8A53-9FB3-8B79-C2AF6B67E9B2}"/>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17" name="title placeholder">
            <a:extLst>
              <a:ext uri="{FF2B5EF4-FFF2-40B4-BE49-F238E27FC236}">
                <a16:creationId xmlns:a16="http://schemas.microsoft.com/office/drawing/2014/main" id="{12C4F428-FB96-E8A4-DE60-8EBE8A43FC3C}"/>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tx1"/>
                </a:solidFill>
              </a:defRPr>
            </a:lvl1pPr>
          </a:lstStyle>
          <a:p>
            <a:endParaRPr lang="en-CA" noProof="0"/>
          </a:p>
        </p:txBody>
      </p:sp>
    </p:spTree>
    <p:extLst>
      <p:ext uri="{BB962C8B-B14F-4D97-AF65-F5344CB8AC3E}">
        <p14:creationId xmlns:p14="http://schemas.microsoft.com/office/powerpoint/2010/main" val="240533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L DIVIDER IMAGE WHI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33E312-BDF1-95E4-BA4B-38E618FA89C5}"/>
              </a:ext>
            </a:extLst>
          </p:cNvPr>
          <p:cNvSpPr>
            <a:spLocks noGrp="1"/>
          </p:cNvSpPr>
          <p:nvPr>
            <p:ph type="pic" sz="quarter" idx="10"/>
          </p:nvPr>
        </p:nvSpPr>
        <p:spPr>
          <a:xfrm>
            <a:off x="8781" y="0"/>
            <a:ext cx="12192000" cy="6870560"/>
          </a:xfrm>
          <a:custGeom>
            <a:avLst/>
            <a:gdLst>
              <a:gd name="connsiteX0" fmla="*/ 2931849 w 7775575"/>
              <a:gd name="connsiteY0" fmla="*/ 0 h 10062509"/>
              <a:gd name="connsiteX1" fmla="*/ 7775575 w 7775575"/>
              <a:gd name="connsiteY1" fmla="*/ 0 h 10062509"/>
              <a:gd name="connsiteX2" fmla="*/ 7775575 w 7775575"/>
              <a:gd name="connsiteY2" fmla="*/ 10062509 h 10062509"/>
              <a:gd name="connsiteX3" fmla="*/ 0 w 7775575"/>
              <a:gd name="connsiteY3" fmla="*/ 10062509 h 10062509"/>
              <a:gd name="connsiteX4" fmla="*/ 0 w 7775575"/>
              <a:gd name="connsiteY4" fmla="*/ 2053667 h 100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10062509">
                <a:moveTo>
                  <a:pt x="2931849" y="0"/>
                </a:moveTo>
                <a:lnTo>
                  <a:pt x="7775575" y="0"/>
                </a:lnTo>
                <a:lnTo>
                  <a:pt x="7775575" y="10062509"/>
                </a:lnTo>
                <a:lnTo>
                  <a:pt x="0" y="10062509"/>
                </a:lnTo>
                <a:lnTo>
                  <a:pt x="0" y="2053667"/>
                </a:lnTo>
                <a:close/>
              </a:path>
            </a:pathLst>
          </a:custGeom>
          <a:solidFill>
            <a:schemeClr val="accent4"/>
          </a:solidFill>
        </p:spPr>
        <p:txBody>
          <a:bodyPr wrap="square" anchor="ctr">
            <a:noAutofit/>
          </a:bodyPr>
          <a:lstStyle>
            <a:lvl1pPr algn="ctr">
              <a:defRPr/>
            </a:lvl1pPr>
          </a:lstStyle>
          <a:p>
            <a:endParaRPr lang="en-CA"/>
          </a:p>
        </p:txBody>
      </p:sp>
      <p:grpSp>
        <p:nvGrpSpPr>
          <p:cNvPr id="2" name="cornerstone + logo">
            <a:extLst>
              <a:ext uri="{FF2B5EF4-FFF2-40B4-BE49-F238E27FC236}">
                <a16:creationId xmlns:a16="http://schemas.microsoft.com/office/drawing/2014/main" id="{787948AC-E21F-016E-7AA4-F46BDCFF5091}"/>
              </a:ext>
            </a:extLst>
          </p:cNvPr>
          <p:cNvGrpSpPr/>
          <p:nvPr userDrawn="1"/>
        </p:nvGrpSpPr>
        <p:grpSpPr>
          <a:xfrm>
            <a:off x="1" y="2"/>
            <a:ext cx="4594828" cy="1401455"/>
            <a:chOff x="0" y="-1"/>
            <a:chExt cx="2930400" cy="2052548"/>
          </a:xfrm>
        </p:grpSpPr>
        <p:sp>
          <p:nvSpPr>
            <p:cNvPr id="3" name="cornerstone">
              <a:extLst>
                <a:ext uri="{FF2B5EF4-FFF2-40B4-BE49-F238E27FC236}">
                  <a16:creationId xmlns:a16="http://schemas.microsoft.com/office/drawing/2014/main" id="{DCC71553-99B6-2A6A-035F-58D2111D7068}"/>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AE6FB1F3-80C5-9DB8-6E84-2B7A5637D756}"/>
                </a:ext>
              </a:extLst>
            </p:cNvPr>
            <p:cNvGrpSpPr/>
            <p:nvPr userDrawn="1"/>
          </p:nvGrpSpPr>
          <p:grpSpPr>
            <a:xfrm>
              <a:off x="359005" y="356471"/>
              <a:ext cx="970457" cy="372959"/>
              <a:chOff x="359004" y="356467"/>
              <a:chExt cx="970457" cy="372959"/>
            </a:xfrm>
            <a:solidFill>
              <a:srgbClr val="22409A"/>
            </a:solidFill>
          </p:grpSpPr>
          <p:sp>
            <p:nvSpPr>
              <p:cNvPr id="5" name="Vrije vorm: vorm 6">
                <a:extLst>
                  <a:ext uri="{FF2B5EF4-FFF2-40B4-BE49-F238E27FC236}">
                    <a16:creationId xmlns:a16="http://schemas.microsoft.com/office/drawing/2014/main" id="{F16AF0C0-DAE2-4F8A-7C96-A95BB40DF2F4}"/>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6" name="Vrije vorm: vorm 7">
                <a:extLst>
                  <a:ext uri="{FF2B5EF4-FFF2-40B4-BE49-F238E27FC236}">
                    <a16:creationId xmlns:a16="http://schemas.microsoft.com/office/drawing/2014/main" id="{3F8E7772-7124-C620-3E87-17BC2DB87D72}"/>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7" name="Vrije vorm: vorm 8">
                <a:extLst>
                  <a:ext uri="{FF2B5EF4-FFF2-40B4-BE49-F238E27FC236}">
                    <a16:creationId xmlns:a16="http://schemas.microsoft.com/office/drawing/2014/main" id="{2FFE2881-A19D-8C50-8F30-A49058E3E1EC}"/>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8" name="Vrije vorm: vorm 9">
                <a:extLst>
                  <a:ext uri="{FF2B5EF4-FFF2-40B4-BE49-F238E27FC236}">
                    <a16:creationId xmlns:a16="http://schemas.microsoft.com/office/drawing/2014/main" id="{949D4117-A2A9-3688-2C81-6DCC35F37E35}"/>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9" name="Vrije vorm: vorm 10">
                <a:extLst>
                  <a:ext uri="{FF2B5EF4-FFF2-40B4-BE49-F238E27FC236}">
                    <a16:creationId xmlns:a16="http://schemas.microsoft.com/office/drawing/2014/main" id="{800845EE-1E16-022E-322F-BB937A393064}"/>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
        <p:nvSpPr>
          <p:cNvPr id="11" name="title placeholder">
            <a:extLst>
              <a:ext uri="{FF2B5EF4-FFF2-40B4-BE49-F238E27FC236}">
                <a16:creationId xmlns:a16="http://schemas.microsoft.com/office/drawing/2014/main" id="{412F6AD8-B511-B66F-A12E-8DE6893502CD}"/>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tx1"/>
                </a:solidFill>
              </a:defRPr>
            </a:lvl1pPr>
          </a:lstStyle>
          <a:p>
            <a:endParaRPr lang="en-CA" noProof="0"/>
          </a:p>
        </p:txBody>
      </p:sp>
    </p:spTree>
    <p:extLst>
      <p:ext uri="{BB962C8B-B14F-4D97-AF65-F5344CB8AC3E}">
        <p14:creationId xmlns:p14="http://schemas.microsoft.com/office/powerpoint/2010/main" val="407693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R DIVIDER IMAGE RE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9D60C2-37B7-EA78-217F-FEFE9F539415}"/>
              </a:ext>
            </a:extLst>
          </p:cNvPr>
          <p:cNvSpPr>
            <a:spLocks noGrp="1"/>
          </p:cNvSpPr>
          <p:nvPr>
            <p:ph type="pic" sz="quarter" idx="10"/>
          </p:nvPr>
        </p:nvSpPr>
        <p:spPr>
          <a:xfrm>
            <a:off x="1" y="2"/>
            <a:ext cx="12169711" cy="6858000"/>
          </a:xfrm>
          <a:custGeom>
            <a:avLst/>
            <a:gdLst>
              <a:gd name="connsiteX0" fmla="*/ 0 w 7761360"/>
              <a:gd name="connsiteY0" fmla="*/ 0 h 10044113"/>
              <a:gd name="connsiteX1" fmla="*/ 7761360 w 7761360"/>
              <a:gd name="connsiteY1" fmla="*/ 0 h 10044113"/>
              <a:gd name="connsiteX2" fmla="*/ 7761360 w 7761360"/>
              <a:gd name="connsiteY2" fmla="*/ 7994201 h 10044113"/>
              <a:gd name="connsiteX3" fmla="*/ 4834871 w 7761360"/>
              <a:gd name="connsiteY3" fmla="*/ 10044113 h 10044113"/>
              <a:gd name="connsiteX4" fmla="*/ 0 w 7761360"/>
              <a:gd name="connsiteY4" fmla="*/ 10044113 h 1004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360" h="10044113">
                <a:moveTo>
                  <a:pt x="0" y="0"/>
                </a:moveTo>
                <a:lnTo>
                  <a:pt x="7761360" y="0"/>
                </a:lnTo>
                <a:lnTo>
                  <a:pt x="7761360" y="7994201"/>
                </a:lnTo>
                <a:lnTo>
                  <a:pt x="4834871" y="10044113"/>
                </a:lnTo>
                <a:lnTo>
                  <a:pt x="0" y="10044113"/>
                </a:lnTo>
                <a:close/>
              </a:path>
            </a:pathLst>
          </a:custGeom>
          <a:solidFill>
            <a:schemeClr val="accent4"/>
          </a:solidFill>
        </p:spPr>
        <p:txBody>
          <a:bodyPr wrap="square" anchor="ctr">
            <a:noAutofit/>
          </a:bodyPr>
          <a:lstStyle>
            <a:lvl1pPr algn="ctr">
              <a:defRPr/>
            </a:lvl1pPr>
          </a:lstStyle>
          <a:p>
            <a:endParaRPr lang="en-CA"/>
          </a:p>
        </p:txBody>
      </p:sp>
      <p:grpSp>
        <p:nvGrpSpPr>
          <p:cNvPr id="10" name="cornerstone + logo">
            <a:extLst>
              <a:ext uri="{FF2B5EF4-FFF2-40B4-BE49-F238E27FC236}">
                <a16:creationId xmlns:a16="http://schemas.microsoft.com/office/drawing/2014/main" id="{BF151296-5586-7D2A-99C9-FEA6E95D3952}"/>
              </a:ext>
            </a:extLst>
          </p:cNvPr>
          <p:cNvGrpSpPr/>
          <p:nvPr userDrawn="1"/>
        </p:nvGrpSpPr>
        <p:grpSpPr>
          <a:xfrm>
            <a:off x="7597175" y="5456546"/>
            <a:ext cx="4594828" cy="1401455"/>
            <a:chOff x="9261600" y="4805452"/>
            <a:chExt cx="2930400" cy="2052548"/>
          </a:xfrm>
        </p:grpSpPr>
        <p:sp>
          <p:nvSpPr>
            <p:cNvPr id="11" name="cornerstone">
              <a:extLst>
                <a:ext uri="{FF2B5EF4-FFF2-40B4-BE49-F238E27FC236}">
                  <a16:creationId xmlns:a16="http://schemas.microsoft.com/office/drawing/2014/main" id="{FAFE7638-5467-0C65-3651-73186793FB60}"/>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12" name="BDO logo">
              <a:extLst>
                <a:ext uri="{FF2B5EF4-FFF2-40B4-BE49-F238E27FC236}">
                  <a16:creationId xmlns:a16="http://schemas.microsoft.com/office/drawing/2014/main" id="{08A395DE-7C9E-73B0-64CD-DF78604CC21E}"/>
                </a:ext>
              </a:extLst>
            </p:cNvPr>
            <p:cNvGrpSpPr/>
            <p:nvPr userDrawn="1"/>
          </p:nvGrpSpPr>
          <p:grpSpPr>
            <a:xfrm>
              <a:off x="10863808" y="6124766"/>
              <a:ext cx="970457" cy="372942"/>
              <a:chOff x="10870156" y="6124766"/>
              <a:chExt cx="970457" cy="372942"/>
            </a:xfrm>
          </p:grpSpPr>
          <p:sp>
            <p:nvSpPr>
              <p:cNvPr id="13" name="Vrije vorm: vorm 9">
                <a:extLst>
                  <a:ext uri="{FF2B5EF4-FFF2-40B4-BE49-F238E27FC236}">
                    <a16:creationId xmlns:a16="http://schemas.microsoft.com/office/drawing/2014/main" id="{77E87BF7-287E-8EAD-3B0E-10A2366C2811}"/>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4" name="Vrije vorm: vorm 10">
                <a:extLst>
                  <a:ext uri="{FF2B5EF4-FFF2-40B4-BE49-F238E27FC236}">
                    <a16:creationId xmlns:a16="http://schemas.microsoft.com/office/drawing/2014/main" id="{3CD43D1D-D481-ED1D-56DC-EB97EF138DBF}"/>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5" name="Vrije vorm: vorm 11">
                <a:extLst>
                  <a:ext uri="{FF2B5EF4-FFF2-40B4-BE49-F238E27FC236}">
                    <a16:creationId xmlns:a16="http://schemas.microsoft.com/office/drawing/2014/main" id="{C6B55571-3637-BF64-EDD0-247F750838E1}"/>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16" name="Vrije vorm: vorm 12">
                <a:extLst>
                  <a:ext uri="{FF2B5EF4-FFF2-40B4-BE49-F238E27FC236}">
                    <a16:creationId xmlns:a16="http://schemas.microsoft.com/office/drawing/2014/main" id="{5E3C9A11-2A63-A55A-F073-671113B4A802}"/>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17" name="Vrije vorm: vorm 13">
                <a:extLst>
                  <a:ext uri="{FF2B5EF4-FFF2-40B4-BE49-F238E27FC236}">
                    <a16:creationId xmlns:a16="http://schemas.microsoft.com/office/drawing/2014/main" id="{6DC1F36A-7E6B-3D83-23AA-75FA871D8DCE}"/>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3" name="title placeholder">
            <a:extLst>
              <a:ext uri="{FF2B5EF4-FFF2-40B4-BE49-F238E27FC236}">
                <a16:creationId xmlns:a16="http://schemas.microsoft.com/office/drawing/2014/main" id="{0F2632FF-C1F8-03B7-C893-0C95EB9EDA32}"/>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tx1"/>
                </a:solidFill>
              </a:defRPr>
            </a:lvl1pPr>
          </a:lstStyle>
          <a:p>
            <a:endParaRPr lang="en-CA" noProof="0"/>
          </a:p>
        </p:txBody>
      </p:sp>
    </p:spTree>
    <p:extLst>
      <p:ext uri="{BB962C8B-B14F-4D97-AF65-F5344CB8AC3E}">
        <p14:creationId xmlns:p14="http://schemas.microsoft.com/office/powerpoint/2010/main" val="38959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R DIVIDER IMAGE WHI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8CEB7D9-2E86-C840-D45B-29B3EC092E26}"/>
              </a:ext>
            </a:extLst>
          </p:cNvPr>
          <p:cNvSpPr>
            <a:spLocks noGrp="1"/>
          </p:cNvSpPr>
          <p:nvPr>
            <p:ph type="pic" sz="quarter" idx="10"/>
          </p:nvPr>
        </p:nvSpPr>
        <p:spPr>
          <a:xfrm>
            <a:off x="1" y="2"/>
            <a:ext cx="12169711" cy="6858000"/>
          </a:xfrm>
          <a:custGeom>
            <a:avLst/>
            <a:gdLst>
              <a:gd name="connsiteX0" fmla="*/ 0 w 7761360"/>
              <a:gd name="connsiteY0" fmla="*/ 0 h 10044113"/>
              <a:gd name="connsiteX1" fmla="*/ 7761360 w 7761360"/>
              <a:gd name="connsiteY1" fmla="*/ 0 h 10044113"/>
              <a:gd name="connsiteX2" fmla="*/ 7761360 w 7761360"/>
              <a:gd name="connsiteY2" fmla="*/ 7994201 h 10044113"/>
              <a:gd name="connsiteX3" fmla="*/ 4834871 w 7761360"/>
              <a:gd name="connsiteY3" fmla="*/ 10044113 h 10044113"/>
              <a:gd name="connsiteX4" fmla="*/ 0 w 7761360"/>
              <a:gd name="connsiteY4" fmla="*/ 10044113 h 1004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360" h="10044113">
                <a:moveTo>
                  <a:pt x="0" y="0"/>
                </a:moveTo>
                <a:lnTo>
                  <a:pt x="7761360" y="0"/>
                </a:lnTo>
                <a:lnTo>
                  <a:pt x="7761360" y="7994201"/>
                </a:lnTo>
                <a:lnTo>
                  <a:pt x="4834871" y="10044113"/>
                </a:lnTo>
                <a:lnTo>
                  <a:pt x="0" y="10044113"/>
                </a:lnTo>
                <a:close/>
              </a:path>
            </a:pathLst>
          </a:custGeom>
          <a:solidFill>
            <a:schemeClr val="accent4"/>
          </a:solidFill>
        </p:spPr>
        <p:txBody>
          <a:bodyPr wrap="square" anchor="ctr">
            <a:noAutofit/>
          </a:bodyPr>
          <a:lstStyle>
            <a:lvl1pPr algn="ctr">
              <a:defRPr/>
            </a:lvl1pPr>
          </a:lstStyle>
          <a:p>
            <a:endParaRPr lang="en-CA"/>
          </a:p>
        </p:txBody>
      </p:sp>
      <p:grpSp>
        <p:nvGrpSpPr>
          <p:cNvPr id="2" name="cornerstone + logo">
            <a:extLst>
              <a:ext uri="{FF2B5EF4-FFF2-40B4-BE49-F238E27FC236}">
                <a16:creationId xmlns:a16="http://schemas.microsoft.com/office/drawing/2014/main" id="{A5978B3B-74B1-B563-2F5D-9F9ED6FFC521}"/>
              </a:ext>
            </a:extLst>
          </p:cNvPr>
          <p:cNvGrpSpPr/>
          <p:nvPr userDrawn="1"/>
        </p:nvGrpSpPr>
        <p:grpSpPr>
          <a:xfrm>
            <a:off x="7597174" y="5456546"/>
            <a:ext cx="4594828" cy="1401455"/>
            <a:chOff x="9261600" y="4805452"/>
            <a:chExt cx="2930400" cy="2052548"/>
          </a:xfrm>
        </p:grpSpPr>
        <p:sp>
          <p:nvSpPr>
            <p:cNvPr id="3" name="cornerstone">
              <a:extLst>
                <a:ext uri="{FF2B5EF4-FFF2-40B4-BE49-F238E27FC236}">
                  <a16:creationId xmlns:a16="http://schemas.microsoft.com/office/drawing/2014/main" id="{66B5734E-25D0-8C08-41F3-CCE143D38AF5}"/>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2EB5CC6D-34D4-D92D-EA6A-D81360324D50}"/>
                </a:ext>
              </a:extLst>
            </p:cNvPr>
            <p:cNvGrpSpPr/>
            <p:nvPr userDrawn="1"/>
          </p:nvGrpSpPr>
          <p:grpSpPr>
            <a:xfrm>
              <a:off x="10863808" y="6124749"/>
              <a:ext cx="970457" cy="372959"/>
              <a:chOff x="359004" y="356467"/>
              <a:chExt cx="970457" cy="372959"/>
            </a:xfrm>
            <a:solidFill>
              <a:srgbClr val="22409A"/>
            </a:solidFill>
          </p:grpSpPr>
          <p:sp>
            <p:nvSpPr>
              <p:cNvPr id="5" name="Vrije vorm: vorm 6">
                <a:extLst>
                  <a:ext uri="{FF2B5EF4-FFF2-40B4-BE49-F238E27FC236}">
                    <a16:creationId xmlns:a16="http://schemas.microsoft.com/office/drawing/2014/main" id="{99EB55FF-9C4E-E690-E08B-3106947D79D9}"/>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6" name="Vrije vorm: vorm 7">
                <a:extLst>
                  <a:ext uri="{FF2B5EF4-FFF2-40B4-BE49-F238E27FC236}">
                    <a16:creationId xmlns:a16="http://schemas.microsoft.com/office/drawing/2014/main" id="{36AB243A-B4DA-3117-C0F9-D763EAC3CC32}"/>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7" name="Vrije vorm: vorm 8">
                <a:extLst>
                  <a:ext uri="{FF2B5EF4-FFF2-40B4-BE49-F238E27FC236}">
                    <a16:creationId xmlns:a16="http://schemas.microsoft.com/office/drawing/2014/main" id="{3C961983-2E2A-CBE2-FB40-409532CB5A8D}"/>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8" name="Vrije vorm: vorm 9">
                <a:extLst>
                  <a:ext uri="{FF2B5EF4-FFF2-40B4-BE49-F238E27FC236}">
                    <a16:creationId xmlns:a16="http://schemas.microsoft.com/office/drawing/2014/main" id="{D8CBDA45-0D0C-FEA9-634D-F98F0666C9ED}"/>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9" name="Vrije vorm: vorm 10">
                <a:extLst>
                  <a:ext uri="{FF2B5EF4-FFF2-40B4-BE49-F238E27FC236}">
                    <a16:creationId xmlns:a16="http://schemas.microsoft.com/office/drawing/2014/main" id="{DC00E211-AE4A-4028-E276-24A18BAE3C4B}"/>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
        <p:nvSpPr>
          <p:cNvPr id="16" name="title placeholder">
            <a:extLst>
              <a:ext uri="{FF2B5EF4-FFF2-40B4-BE49-F238E27FC236}">
                <a16:creationId xmlns:a16="http://schemas.microsoft.com/office/drawing/2014/main" id="{AE5246C9-EFFD-81FE-4028-4DEC3B46047D}"/>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tx1"/>
                </a:solidFill>
              </a:defRPr>
            </a:lvl1pPr>
          </a:lstStyle>
          <a:p>
            <a:endParaRPr lang="en-CA" noProof="0"/>
          </a:p>
        </p:txBody>
      </p:sp>
    </p:spTree>
    <p:extLst>
      <p:ext uri="{BB962C8B-B14F-4D97-AF65-F5344CB8AC3E}">
        <p14:creationId xmlns:p14="http://schemas.microsoft.com/office/powerpoint/2010/main" val="14583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50%">
    <p:spTree>
      <p:nvGrpSpPr>
        <p:cNvPr id="1" name=""/>
        <p:cNvGrpSpPr/>
        <p:nvPr/>
      </p:nvGrpSpPr>
      <p:grpSpPr>
        <a:xfrm>
          <a:off x="0" y="0"/>
          <a:ext cx="0" cy="0"/>
          <a:chOff x="0" y="0"/>
          <a:chExt cx="0" cy="0"/>
        </a:xfrm>
      </p:grpSpPr>
      <p:sp>
        <p:nvSpPr>
          <p:cNvPr id="5" name="image placeholder">
            <a:extLst>
              <a:ext uri="{FF2B5EF4-FFF2-40B4-BE49-F238E27FC236}">
                <a16:creationId xmlns:a16="http://schemas.microsoft.com/office/drawing/2014/main" id="{CC905E4F-6BCB-2331-1E49-B84DB4BD78DB}"/>
              </a:ext>
            </a:extLst>
          </p:cNvPr>
          <p:cNvSpPr>
            <a:spLocks noGrp="1"/>
          </p:cNvSpPr>
          <p:nvPr>
            <p:ph type="pic" sz="quarter" idx="12" hasCustomPrompt="1"/>
          </p:nvPr>
        </p:nvSpPr>
        <p:spPr>
          <a:xfrm>
            <a:off x="6276882" y="1714500"/>
            <a:ext cx="5428011" cy="4413249"/>
          </a:xfrm>
          <a:pattFill prst="pct60">
            <a:fgClr>
              <a:schemeClr val="bg2"/>
            </a:fgClr>
            <a:bgClr>
              <a:schemeClr val="bg1"/>
            </a:bgClr>
          </a:pattFill>
        </p:spPr>
        <p:txBody>
          <a:bodyPr anchor="ctr" anchorCtr="0"/>
          <a:lstStyle>
            <a:lvl1pPr algn="ctr">
              <a:defRPr sz="800"/>
            </a:lvl1pPr>
          </a:lstStyle>
          <a:p>
            <a:r>
              <a:rPr lang="en-US"/>
              <a:t>IMAGE</a:t>
            </a:r>
            <a:endParaRPr lang="nl-NL"/>
          </a:p>
        </p:txBody>
      </p:sp>
      <p:sp>
        <p:nvSpPr>
          <p:cNvPr id="3" name="subtitle placeholder">
            <a:extLst>
              <a:ext uri="{FF2B5EF4-FFF2-40B4-BE49-F238E27FC236}">
                <a16:creationId xmlns:a16="http://schemas.microsoft.com/office/drawing/2014/main" id="{7B5641F5-7621-6CDB-C0E9-B65FD2EA2577}"/>
              </a:ext>
            </a:extLst>
          </p:cNvPr>
          <p:cNvSpPr>
            <a:spLocks noGrp="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4" name="title placeholder">
            <a:extLst>
              <a:ext uri="{FF2B5EF4-FFF2-40B4-BE49-F238E27FC236}">
                <a16:creationId xmlns:a16="http://schemas.microsoft.com/office/drawing/2014/main" id="{B440646F-A095-6ECE-9768-749A9B365E75}"/>
              </a:ext>
            </a:extLst>
          </p:cNvPr>
          <p:cNvSpPr>
            <a:spLocks noGrp="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0" name="Text Placeholder 6">
            <a:extLst>
              <a:ext uri="{FF2B5EF4-FFF2-40B4-BE49-F238E27FC236}">
                <a16:creationId xmlns:a16="http://schemas.microsoft.com/office/drawing/2014/main" id="{AE06F01D-C90C-4662-9286-4BCA39B24F9D}"/>
              </a:ext>
            </a:extLst>
          </p:cNvPr>
          <p:cNvSpPr>
            <a:spLocks noGrp="1"/>
          </p:cNvSpPr>
          <p:nvPr>
            <p:ph type="body" sz="quarter" idx="13"/>
          </p:nvPr>
        </p:nvSpPr>
        <p:spPr>
          <a:xfrm>
            <a:off x="485775" y="1714500"/>
            <a:ext cx="5429250" cy="441325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7" name="Footer Placeholder 6">
            <a:extLst>
              <a:ext uri="{FF2B5EF4-FFF2-40B4-BE49-F238E27FC236}">
                <a16:creationId xmlns:a16="http://schemas.microsoft.com/office/drawing/2014/main" id="{9BBFB0A2-9831-6556-0187-A1DD2372C038}"/>
              </a:ext>
            </a:extLst>
          </p:cNvPr>
          <p:cNvSpPr>
            <a:spLocks noGrp="1"/>
          </p:cNvSpPr>
          <p:nvPr>
            <p:ph type="ftr" sz="quarter" idx="14"/>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3A6FDD89-78B7-5D7E-9BA9-B88CEEE0FEE8}"/>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16913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727" userDrawn="1">
          <p15:clr>
            <a:srgbClr val="FBAE40"/>
          </p15:clr>
        </p15:guide>
        <p15:guide id="4" pos="3954"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IVIDER LT CHARCOAL">
    <p:bg>
      <p:bgPr>
        <a:solidFill>
          <a:schemeClr val="bg2"/>
        </a:solidFill>
        <a:effectLst/>
      </p:bgPr>
    </p:bg>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A9989EB8-9BA3-454B-742C-88C1E85E498F}"/>
              </a:ext>
            </a:extLst>
          </p:cNvPr>
          <p:cNvGrpSpPr/>
          <p:nvPr userDrawn="1"/>
        </p:nvGrpSpPr>
        <p:grpSpPr>
          <a:xfrm>
            <a:off x="1" y="2"/>
            <a:ext cx="4594828" cy="1401455"/>
            <a:chOff x="0" y="-1"/>
            <a:chExt cx="2930400" cy="2052548"/>
          </a:xfrm>
        </p:grpSpPr>
        <p:sp>
          <p:nvSpPr>
            <p:cNvPr id="3" name="cornerstone">
              <a:extLst>
                <a:ext uri="{FF2B5EF4-FFF2-40B4-BE49-F238E27FC236}">
                  <a16:creationId xmlns:a16="http://schemas.microsoft.com/office/drawing/2014/main" id="{9DFAA5CC-F624-8177-1D92-0B5038452663}"/>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67C52710-9058-66A5-87F2-92673225B19F}"/>
                </a:ext>
              </a:extLst>
            </p:cNvPr>
            <p:cNvGrpSpPr/>
            <p:nvPr userDrawn="1"/>
          </p:nvGrpSpPr>
          <p:grpSpPr>
            <a:xfrm>
              <a:off x="359005" y="356471"/>
              <a:ext cx="970457" cy="372959"/>
              <a:chOff x="359004" y="356467"/>
              <a:chExt cx="970457" cy="372959"/>
            </a:xfrm>
          </p:grpSpPr>
          <p:sp>
            <p:nvSpPr>
              <p:cNvPr id="5" name="Vrije vorm: vorm 650">
                <a:extLst>
                  <a:ext uri="{FF2B5EF4-FFF2-40B4-BE49-F238E27FC236}">
                    <a16:creationId xmlns:a16="http://schemas.microsoft.com/office/drawing/2014/main" id="{91800CFD-AB14-5782-4BEB-CCF0BA4DBB87}"/>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6" name="Vrije vorm: vorm 651">
                <a:extLst>
                  <a:ext uri="{FF2B5EF4-FFF2-40B4-BE49-F238E27FC236}">
                    <a16:creationId xmlns:a16="http://schemas.microsoft.com/office/drawing/2014/main" id="{B6066693-F4FB-539C-18C0-9E3DFDEDF584}"/>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7" name="Vrije vorm: vorm 652">
                <a:extLst>
                  <a:ext uri="{FF2B5EF4-FFF2-40B4-BE49-F238E27FC236}">
                    <a16:creationId xmlns:a16="http://schemas.microsoft.com/office/drawing/2014/main" id="{974B6D96-215F-6D85-331F-3041991A4A43}"/>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2184"/>
              </a:p>
            </p:txBody>
          </p:sp>
          <p:sp>
            <p:nvSpPr>
              <p:cNvPr id="8" name="Vrije vorm: vorm 653">
                <a:extLst>
                  <a:ext uri="{FF2B5EF4-FFF2-40B4-BE49-F238E27FC236}">
                    <a16:creationId xmlns:a16="http://schemas.microsoft.com/office/drawing/2014/main" id="{12E5D02C-2E20-011E-E8BB-373F2207C67F}"/>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9" name="Vrije vorm: vorm 654">
                <a:extLst>
                  <a:ext uri="{FF2B5EF4-FFF2-40B4-BE49-F238E27FC236}">
                    <a16:creationId xmlns:a16="http://schemas.microsoft.com/office/drawing/2014/main" id="{869C0912-EDC2-9A94-1835-3E0A283414EB}"/>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10" name="title placeholder">
            <a:extLst>
              <a:ext uri="{FF2B5EF4-FFF2-40B4-BE49-F238E27FC236}">
                <a16:creationId xmlns:a16="http://schemas.microsoft.com/office/drawing/2014/main" id="{57FD0DF8-B8EE-D94B-2E4C-F841C715F6BA}"/>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tx1"/>
                </a:solidFill>
              </a:defRPr>
            </a:lvl1pPr>
          </a:lstStyle>
          <a:p>
            <a:endParaRPr lang="en-CA" noProof="0"/>
          </a:p>
        </p:txBody>
      </p:sp>
    </p:spTree>
    <p:extLst>
      <p:ext uri="{BB962C8B-B14F-4D97-AF65-F5344CB8AC3E}">
        <p14:creationId xmlns:p14="http://schemas.microsoft.com/office/powerpoint/2010/main" val="10174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IVIDER BURGENDY">
    <p:bg>
      <p:bgPr>
        <a:solidFill>
          <a:schemeClr val="accent3"/>
        </a:solidFill>
        <a:effectLst/>
      </p:bgPr>
    </p:bg>
    <p:spTree>
      <p:nvGrpSpPr>
        <p:cNvPr id="1" name=""/>
        <p:cNvGrpSpPr/>
        <p:nvPr/>
      </p:nvGrpSpPr>
      <p:grpSpPr>
        <a:xfrm>
          <a:off x="0" y="0"/>
          <a:ext cx="0" cy="0"/>
          <a:chOff x="0" y="0"/>
          <a:chExt cx="0" cy="0"/>
        </a:xfrm>
      </p:grpSpPr>
      <p:sp>
        <p:nvSpPr>
          <p:cNvPr id="25" name="title placeholder">
            <a:extLst>
              <a:ext uri="{FF2B5EF4-FFF2-40B4-BE49-F238E27FC236}">
                <a16:creationId xmlns:a16="http://schemas.microsoft.com/office/drawing/2014/main" id="{60C12FF9-2C36-4A2E-B68B-B42EC830188B}"/>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bg1"/>
                </a:solidFill>
              </a:defRPr>
            </a:lvl1pPr>
          </a:lstStyle>
          <a:p>
            <a:endParaRPr lang="en-CA" noProof="0"/>
          </a:p>
        </p:txBody>
      </p:sp>
      <p:grpSp>
        <p:nvGrpSpPr>
          <p:cNvPr id="3" name="cornerstone + logo">
            <a:extLst>
              <a:ext uri="{FF2B5EF4-FFF2-40B4-BE49-F238E27FC236}">
                <a16:creationId xmlns:a16="http://schemas.microsoft.com/office/drawing/2014/main" id="{AA9A4841-3828-D5E6-FE88-1D1405C5A1ED}"/>
              </a:ext>
            </a:extLst>
          </p:cNvPr>
          <p:cNvGrpSpPr/>
          <p:nvPr userDrawn="1"/>
        </p:nvGrpSpPr>
        <p:grpSpPr>
          <a:xfrm>
            <a:off x="1" y="-3783"/>
            <a:ext cx="4594828" cy="1401455"/>
            <a:chOff x="0" y="-1"/>
            <a:chExt cx="2930400" cy="2052548"/>
          </a:xfrm>
        </p:grpSpPr>
        <p:sp>
          <p:nvSpPr>
            <p:cNvPr id="4" name="cornerstone">
              <a:extLst>
                <a:ext uri="{FF2B5EF4-FFF2-40B4-BE49-F238E27FC236}">
                  <a16:creationId xmlns:a16="http://schemas.microsoft.com/office/drawing/2014/main" id="{2EF06402-69D1-61FE-9C5E-15479BA64A46}"/>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971">
                <a:noFill/>
                <a:latin typeface="Trebuchet MS" panose="020B0603020202020204" pitchFamily="34" charset="0"/>
              </a:endParaRPr>
            </a:p>
          </p:txBody>
        </p:sp>
        <p:grpSp>
          <p:nvGrpSpPr>
            <p:cNvPr id="5" name="BDO logo">
              <a:extLst>
                <a:ext uri="{FF2B5EF4-FFF2-40B4-BE49-F238E27FC236}">
                  <a16:creationId xmlns:a16="http://schemas.microsoft.com/office/drawing/2014/main" id="{72B7711C-F084-1C36-4447-4F3FF9A5313A}"/>
                </a:ext>
              </a:extLst>
            </p:cNvPr>
            <p:cNvGrpSpPr/>
            <p:nvPr userDrawn="1"/>
          </p:nvGrpSpPr>
          <p:grpSpPr>
            <a:xfrm>
              <a:off x="359005" y="356471"/>
              <a:ext cx="970457" cy="372959"/>
              <a:chOff x="359004" y="356467"/>
              <a:chExt cx="970457" cy="372959"/>
            </a:xfrm>
            <a:solidFill>
              <a:srgbClr val="22409A"/>
            </a:solidFill>
          </p:grpSpPr>
          <p:sp>
            <p:nvSpPr>
              <p:cNvPr id="6" name="Vrije vorm: vorm 6">
                <a:extLst>
                  <a:ext uri="{FF2B5EF4-FFF2-40B4-BE49-F238E27FC236}">
                    <a16:creationId xmlns:a16="http://schemas.microsoft.com/office/drawing/2014/main" id="{5E1D549D-397D-3AEC-5843-CF301C3CF275}"/>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7" name="Vrije vorm: vorm 7">
                <a:extLst>
                  <a:ext uri="{FF2B5EF4-FFF2-40B4-BE49-F238E27FC236}">
                    <a16:creationId xmlns:a16="http://schemas.microsoft.com/office/drawing/2014/main" id="{506B68D0-92A1-40AC-9433-EA418F19D403}"/>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8" name="Vrije vorm: vorm 8">
                <a:extLst>
                  <a:ext uri="{FF2B5EF4-FFF2-40B4-BE49-F238E27FC236}">
                    <a16:creationId xmlns:a16="http://schemas.microsoft.com/office/drawing/2014/main" id="{CB91A75C-C912-8F70-E115-40BCF3BA851F}"/>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9" name="Vrije vorm: vorm 9">
                <a:extLst>
                  <a:ext uri="{FF2B5EF4-FFF2-40B4-BE49-F238E27FC236}">
                    <a16:creationId xmlns:a16="http://schemas.microsoft.com/office/drawing/2014/main" id="{4CDA3EBB-9447-A920-6497-A21A43E9244B}"/>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10" name="Vrije vorm: vorm 10">
                <a:extLst>
                  <a:ext uri="{FF2B5EF4-FFF2-40B4-BE49-F238E27FC236}">
                    <a16:creationId xmlns:a16="http://schemas.microsoft.com/office/drawing/2014/main" id="{3429A327-BAA6-014E-CA3C-2F97097A338E}"/>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274308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DIVIDER CHARCOAL">
    <p:bg>
      <p:bgPr>
        <a:solidFill>
          <a:schemeClr val="tx1"/>
        </a:solidFill>
        <a:effectLst/>
      </p:bgPr>
    </p:bg>
    <p:spTree>
      <p:nvGrpSpPr>
        <p:cNvPr id="1" name=""/>
        <p:cNvGrpSpPr/>
        <p:nvPr/>
      </p:nvGrpSpPr>
      <p:grpSpPr>
        <a:xfrm>
          <a:off x="0" y="0"/>
          <a:ext cx="0" cy="0"/>
          <a:chOff x="0" y="0"/>
          <a:chExt cx="0" cy="0"/>
        </a:xfrm>
      </p:grpSpPr>
      <p:grpSp>
        <p:nvGrpSpPr>
          <p:cNvPr id="2" name="cornerstone + logo">
            <a:extLst>
              <a:ext uri="{FF2B5EF4-FFF2-40B4-BE49-F238E27FC236}">
                <a16:creationId xmlns:a16="http://schemas.microsoft.com/office/drawing/2014/main" id="{3A53DBA7-AD99-5AC5-2BA7-BD09556FA178}"/>
              </a:ext>
            </a:extLst>
          </p:cNvPr>
          <p:cNvGrpSpPr/>
          <p:nvPr userDrawn="1"/>
        </p:nvGrpSpPr>
        <p:grpSpPr>
          <a:xfrm>
            <a:off x="7597175" y="5456546"/>
            <a:ext cx="4594828" cy="1401455"/>
            <a:chOff x="9261600" y="4805452"/>
            <a:chExt cx="2930400" cy="2052548"/>
          </a:xfrm>
        </p:grpSpPr>
        <p:sp>
          <p:nvSpPr>
            <p:cNvPr id="3" name="cornerstone">
              <a:extLst>
                <a:ext uri="{FF2B5EF4-FFF2-40B4-BE49-F238E27FC236}">
                  <a16:creationId xmlns:a16="http://schemas.microsoft.com/office/drawing/2014/main" id="{CCCC5BD8-2AAC-F87B-C3BD-DBD39A5A1E23}"/>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62C624ED-C492-0F34-8E8A-0890A5BF18DE}"/>
                </a:ext>
              </a:extLst>
            </p:cNvPr>
            <p:cNvGrpSpPr/>
            <p:nvPr userDrawn="1"/>
          </p:nvGrpSpPr>
          <p:grpSpPr>
            <a:xfrm>
              <a:off x="10863808" y="6124766"/>
              <a:ext cx="970457" cy="372942"/>
              <a:chOff x="10870156" y="6124766"/>
              <a:chExt cx="970457" cy="372942"/>
            </a:xfrm>
          </p:grpSpPr>
          <p:sp>
            <p:nvSpPr>
              <p:cNvPr id="5" name="Vrije vorm: vorm 9">
                <a:extLst>
                  <a:ext uri="{FF2B5EF4-FFF2-40B4-BE49-F238E27FC236}">
                    <a16:creationId xmlns:a16="http://schemas.microsoft.com/office/drawing/2014/main" id="{0377ADEF-1251-F60D-992B-B502DD317110}"/>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6" name="Vrije vorm: vorm 10">
                <a:extLst>
                  <a:ext uri="{FF2B5EF4-FFF2-40B4-BE49-F238E27FC236}">
                    <a16:creationId xmlns:a16="http://schemas.microsoft.com/office/drawing/2014/main" id="{BB2C428C-5C39-B4CF-6B78-8AEFC311470B}"/>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7" name="Vrije vorm: vorm 11">
                <a:extLst>
                  <a:ext uri="{FF2B5EF4-FFF2-40B4-BE49-F238E27FC236}">
                    <a16:creationId xmlns:a16="http://schemas.microsoft.com/office/drawing/2014/main" id="{9C844300-DCA7-1FE0-FEDD-EA69D115879D}"/>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8" name="Vrije vorm: vorm 12">
                <a:extLst>
                  <a:ext uri="{FF2B5EF4-FFF2-40B4-BE49-F238E27FC236}">
                    <a16:creationId xmlns:a16="http://schemas.microsoft.com/office/drawing/2014/main" id="{FF71A188-C0BA-4A75-679B-790E348F7D0E}"/>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9" name="Vrije vorm: vorm 13">
                <a:extLst>
                  <a:ext uri="{FF2B5EF4-FFF2-40B4-BE49-F238E27FC236}">
                    <a16:creationId xmlns:a16="http://schemas.microsoft.com/office/drawing/2014/main" id="{37D71D0F-A5B2-2ED3-FC16-5AC017E58C27}"/>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10" name="title placeholder">
            <a:extLst>
              <a:ext uri="{FF2B5EF4-FFF2-40B4-BE49-F238E27FC236}">
                <a16:creationId xmlns:a16="http://schemas.microsoft.com/office/drawing/2014/main" id="{A10A1A96-2E38-0A4E-DE6F-BC6A5CF9B1ED}"/>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bg1"/>
                </a:solidFill>
              </a:defRPr>
            </a:lvl1pPr>
          </a:lstStyle>
          <a:p>
            <a:endParaRPr lang="en-CA" noProof="0"/>
          </a:p>
        </p:txBody>
      </p:sp>
    </p:spTree>
    <p:extLst>
      <p:ext uri="{BB962C8B-B14F-4D97-AF65-F5344CB8AC3E}">
        <p14:creationId xmlns:p14="http://schemas.microsoft.com/office/powerpoint/2010/main" val="140817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SLATE">
    <p:bg>
      <p:bgPr>
        <a:solidFill>
          <a:schemeClr val="accent2"/>
        </a:solidFill>
        <a:effectLst/>
      </p:bgPr>
    </p:bg>
    <p:spTree>
      <p:nvGrpSpPr>
        <p:cNvPr id="1" name=""/>
        <p:cNvGrpSpPr/>
        <p:nvPr/>
      </p:nvGrpSpPr>
      <p:grpSpPr>
        <a:xfrm>
          <a:off x="0" y="0"/>
          <a:ext cx="0" cy="0"/>
          <a:chOff x="0" y="0"/>
          <a:chExt cx="0" cy="0"/>
        </a:xfrm>
      </p:grpSpPr>
      <p:grpSp>
        <p:nvGrpSpPr>
          <p:cNvPr id="31" name="cornerstone + logo">
            <a:extLst>
              <a:ext uri="{FF2B5EF4-FFF2-40B4-BE49-F238E27FC236}">
                <a16:creationId xmlns:a16="http://schemas.microsoft.com/office/drawing/2014/main" id="{207EC4E9-C12F-BE15-BFD3-6373479670C0}"/>
              </a:ext>
            </a:extLst>
          </p:cNvPr>
          <p:cNvGrpSpPr/>
          <p:nvPr userDrawn="1"/>
        </p:nvGrpSpPr>
        <p:grpSpPr>
          <a:xfrm>
            <a:off x="7597174" y="5456546"/>
            <a:ext cx="4594828" cy="1401455"/>
            <a:chOff x="9261600" y="4805452"/>
            <a:chExt cx="2930400" cy="2052548"/>
          </a:xfrm>
        </p:grpSpPr>
        <p:sp>
          <p:nvSpPr>
            <p:cNvPr id="32" name="cornerstone">
              <a:extLst>
                <a:ext uri="{FF2B5EF4-FFF2-40B4-BE49-F238E27FC236}">
                  <a16:creationId xmlns:a16="http://schemas.microsoft.com/office/drawing/2014/main" id="{64BE1607-A03F-56BB-EE95-1D56DAB037B7}"/>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33" name="BDO logo">
              <a:extLst>
                <a:ext uri="{FF2B5EF4-FFF2-40B4-BE49-F238E27FC236}">
                  <a16:creationId xmlns:a16="http://schemas.microsoft.com/office/drawing/2014/main" id="{63355473-EFA1-5F4D-4DFD-3C5BA71BCF2B}"/>
                </a:ext>
              </a:extLst>
            </p:cNvPr>
            <p:cNvGrpSpPr/>
            <p:nvPr userDrawn="1"/>
          </p:nvGrpSpPr>
          <p:grpSpPr>
            <a:xfrm>
              <a:off x="10863808" y="6124749"/>
              <a:ext cx="970457" cy="372959"/>
              <a:chOff x="359004" y="356467"/>
              <a:chExt cx="970457" cy="372959"/>
            </a:xfrm>
            <a:solidFill>
              <a:srgbClr val="22409A"/>
            </a:solidFill>
          </p:grpSpPr>
          <p:sp>
            <p:nvSpPr>
              <p:cNvPr id="34" name="Vrije vorm: vorm 6">
                <a:extLst>
                  <a:ext uri="{FF2B5EF4-FFF2-40B4-BE49-F238E27FC236}">
                    <a16:creationId xmlns:a16="http://schemas.microsoft.com/office/drawing/2014/main" id="{035D86D0-7D13-9AF7-F4DA-779F341D01FE}"/>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35" name="Vrije vorm: vorm 7">
                <a:extLst>
                  <a:ext uri="{FF2B5EF4-FFF2-40B4-BE49-F238E27FC236}">
                    <a16:creationId xmlns:a16="http://schemas.microsoft.com/office/drawing/2014/main" id="{002DDA08-7EA4-9921-CA1B-EC6691511195}"/>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36" name="Vrije vorm: vorm 8">
                <a:extLst>
                  <a:ext uri="{FF2B5EF4-FFF2-40B4-BE49-F238E27FC236}">
                    <a16:creationId xmlns:a16="http://schemas.microsoft.com/office/drawing/2014/main" id="{D08247C4-E46D-5020-F568-BC110C1BF901}"/>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37" name="Vrije vorm: vorm 9">
                <a:extLst>
                  <a:ext uri="{FF2B5EF4-FFF2-40B4-BE49-F238E27FC236}">
                    <a16:creationId xmlns:a16="http://schemas.microsoft.com/office/drawing/2014/main" id="{8C1D210D-8433-D204-545F-1E81F34110CD}"/>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38" name="Vrije vorm: vorm 10">
                <a:extLst>
                  <a:ext uri="{FF2B5EF4-FFF2-40B4-BE49-F238E27FC236}">
                    <a16:creationId xmlns:a16="http://schemas.microsoft.com/office/drawing/2014/main" id="{DAC461A1-131D-2C53-17B8-4C3C10F09E0C}"/>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
        <p:nvSpPr>
          <p:cNvPr id="2" name="title placeholder">
            <a:extLst>
              <a:ext uri="{FF2B5EF4-FFF2-40B4-BE49-F238E27FC236}">
                <a16:creationId xmlns:a16="http://schemas.microsoft.com/office/drawing/2014/main" id="{D010E416-1B5A-6675-9E8E-A753BE213E47}"/>
              </a:ext>
            </a:extLst>
          </p:cNvPr>
          <p:cNvSpPr>
            <a:spLocks noGrp="1"/>
          </p:cNvSpPr>
          <p:nvPr>
            <p:ph type="title"/>
          </p:nvPr>
        </p:nvSpPr>
        <p:spPr>
          <a:xfrm>
            <a:off x="511388" y="2247804"/>
            <a:ext cx="10970400" cy="571813"/>
          </a:xfrm>
          <a:prstGeom prst="rect">
            <a:avLst/>
          </a:prstGeom>
        </p:spPr>
        <p:txBody>
          <a:bodyPr wrap="square" tIns="0" anchor="ctr" anchorCtr="0">
            <a:spAutoFit/>
          </a:bodyPr>
          <a:lstStyle>
            <a:lvl1pPr algn="l">
              <a:lnSpc>
                <a:spcPct val="100000"/>
              </a:lnSpc>
              <a:spcAft>
                <a:spcPts val="0"/>
              </a:spcAft>
              <a:defRPr sz="3715">
                <a:solidFill>
                  <a:schemeClr val="bg1"/>
                </a:solidFill>
              </a:defRPr>
            </a:lvl1pPr>
          </a:lstStyle>
          <a:p>
            <a:endParaRPr lang="en-CA" noProof="0"/>
          </a:p>
        </p:txBody>
      </p:sp>
    </p:spTree>
    <p:extLst>
      <p:ext uri="{BB962C8B-B14F-4D97-AF65-F5344CB8AC3E}">
        <p14:creationId xmlns:p14="http://schemas.microsoft.com/office/powerpoint/2010/main" val="303535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back cover campaign">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userDrawn="1"/>
        </p:nvSpPr>
        <p:spPr>
          <a:xfrm>
            <a:off x="4" y="2"/>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6" name="legal disclaimer">
            <a:extLst>
              <a:ext uri="{FF2B5EF4-FFF2-40B4-BE49-F238E27FC236}">
                <a16:creationId xmlns:a16="http://schemas.microsoft.com/office/drawing/2014/main" id="{8FFA2561-3125-A797-E3E9-64892195DF8C}"/>
              </a:ext>
            </a:extLst>
          </p:cNvPr>
          <p:cNvSpPr txBox="1"/>
          <p:nvPr userDrawn="1"/>
        </p:nvSpPr>
        <p:spPr>
          <a:xfrm>
            <a:off x="485779" y="4599786"/>
            <a:ext cx="5610224" cy="2052549"/>
          </a:xfrm>
          <a:prstGeom prst="rect">
            <a:avLst/>
          </a:prstGeom>
          <a:noFill/>
        </p:spPr>
        <p:txBody>
          <a:bodyPr wrap="square" lIns="0" tIns="0" rIns="0" bIns="259182" anchor="b" anchorCtr="0">
            <a:noAutofit/>
          </a:bodyPr>
          <a:lstStyle/>
          <a:p>
            <a:pPr marL="0" marR="0" lvl="0" indent="0" algn="l" defTabSz="707660" rtl="0" eaLnBrk="1" fontAlgn="auto" latinLnBrk="0" hangingPunct="1">
              <a:lnSpc>
                <a:spcPct val="100000"/>
              </a:lnSpc>
              <a:spcBef>
                <a:spcPts val="0"/>
              </a:spcBef>
              <a:spcAft>
                <a:spcPts val="465"/>
              </a:spcAft>
              <a:buClrTx/>
              <a:buSzTx/>
              <a:buFont typeface="Arial" pitchFamily="34" charset="0"/>
              <a:buNone/>
              <a:tabLst/>
              <a:defRPr/>
            </a:pPr>
            <a:r>
              <a:rPr lang="nl-NL" sz="971" b="1" kern="1200" cap="none" baseline="0">
                <a:solidFill>
                  <a:schemeClr val="bg1"/>
                </a:solidFill>
                <a:latin typeface="Trebuchet MS" panose="020B0603020202020204" pitchFamily="34" charset="0"/>
                <a:ea typeface="+mn-ea"/>
                <a:cs typeface="+mn-cs"/>
              </a:rPr>
              <a:t>© </a:t>
            </a:r>
            <a:r>
              <a:rPr lang="en-CA" sz="971"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707660" rtl="0" eaLnBrk="1" latinLnBrk="0" hangingPunct="1">
              <a:lnSpc>
                <a:spcPct val="100000"/>
              </a:lnSpc>
              <a:spcBef>
                <a:spcPts val="0"/>
              </a:spcBef>
              <a:spcAft>
                <a:spcPts val="465"/>
              </a:spcAft>
              <a:buFont typeface="Arial" pitchFamily="34" charset="0"/>
              <a:buNone/>
            </a:pPr>
            <a:r>
              <a:rPr lang="en-CA" sz="971"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971" b="0" kern="1200" cap="none" baseline="0">
              <a:solidFill>
                <a:schemeClr val="bg1"/>
              </a:solidFill>
              <a:latin typeface="Trebuchet MS" panose="020B0603020202020204" pitchFamily="34" charset="0"/>
              <a:ea typeface="+mn-ea"/>
              <a:cs typeface="+mn-cs"/>
            </a:endParaRPr>
          </a:p>
        </p:txBody>
      </p:sp>
      <p:sp>
        <p:nvSpPr>
          <p:cNvPr id="3" name="campaign text">
            <a:extLst>
              <a:ext uri="{FF2B5EF4-FFF2-40B4-BE49-F238E27FC236}">
                <a16:creationId xmlns:a16="http://schemas.microsoft.com/office/drawing/2014/main" id="{C394D8FD-8114-F41F-5FF5-996285DA5E0C}"/>
              </a:ext>
            </a:extLst>
          </p:cNvPr>
          <p:cNvSpPr txBox="1"/>
          <p:nvPr userDrawn="1"/>
        </p:nvSpPr>
        <p:spPr>
          <a:xfrm>
            <a:off x="6096004" y="1507248"/>
            <a:ext cx="5610977" cy="1430831"/>
          </a:xfrm>
          <a:prstGeom prst="rect">
            <a:avLst/>
          </a:prstGeom>
          <a:noFill/>
        </p:spPr>
        <p:txBody>
          <a:bodyPr wrap="square" lIns="0" tIns="0" rIns="0" bIns="0" anchor="t" anchorCtr="0">
            <a:noAutofit/>
          </a:bodyPr>
          <a:lstStyle/>
          <a:p>
            <a:pPr marL="0" indent="0" algn="l" defTabSz="707660" rtl="0" eaLnBrk="1" latinLnBrk="0" hangingPunct="1">
              <a:lnSpc>
                <a:spcPct val="100000"/>
              </a:lnSpc>
              <a:spcBef>
                <a:spcPts val="0"/>
              </a:spcBef>
              <a:spcAft>
                <a:spcPts val="0"/>
              </a:spcAft>
              <a:buFont typeface="Arial" pitchFamily="34" charset="0"/>
              <a:buNone/>
            </a:pPr>
            <a:r>
              <a:rPr lang="en-CA" sz="1084" b="0" kern="1200" cap="none" baseline="0" noProof="0">
                <a:solidFill>
                  <a:schemeClr val="bg1"/>
                </a:solidFill>
                <a:latin typeface="Trebuchet MS" panose="020B0603020202020204" pitchFamily="34" charset="0"/>
                <a:ea typeface="+mn-ea"/>
                <a:cs typeface="+mn-cs"/>
              </a:rPr>
              <a:t>BDO is a leading provider of professional services, delivering a range of assurance &amp; accounting, tax, and advisory services. Complemented by continuously advancing technology expertise, ESG focus, and 100+ years of being connected to local communities, we’re proud to cultivate ongoing relationships with clients and employees across Canada and beyond.  </a:t>
            </a:r>
          </a:p>
          <a:p>
            <a:pPr marL="0" indent="0" algn="l" defTabSz="707660" rtl="0" eaLnBrk="1" latinLnBrk="0" hangingPunct="1">
              <a:lnSpc>
                <a:spcPct val="100000"/>
              </a:lnSpc>
              <a:spcBef>
                <a:spcPts val="0"/>
              </a:spcBef>
              <a:spcAft>
                <a:spcPts val="0"/>
              </a:spcAft>
              <a:buFont typeface="Arial" pitchFamily="34" charset="0"/>
              <a:buNone/>
            </a:pPr>
            <a:endParaRPr lang="en-CA" sz="1084" b="0"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r>
              <a:rPr lang="en-CA" sz="1084" b="0" kern="1200" cap="none" baseline="0" noProof="0">
                <a:solidFill>
                  <a:schemeClr val="bg1"/>
                </a:solidFill>
                <a:latin typeface="Trebuchet MS" panose="020B0603020202020204" pitchFamily="34" charset="0"/>
                <a:ea typeface="+mn-ea"/>
                <a:cs typeface="+mn-cs"/>
              </a:rPr>
              <a:t>Our people-first approach to our talent experience has earned us multiple awards, including a spot among Canada’s Top 100 Employers for 2024. </a:t>
            </a:r>
          </a:p>
          <a:p>
            <a:pPr marL="0" indent="0" algn="l" defTabSz="707660" rtl="0" eaLnBrk="1" latinLnBrk="0" hangingPunct="1">
              <a:lnSpc>
                <a:spcPct val="100000"/>
              </a:lnSpc>
              <a:spcBef>
                <a:spcPts val="0"/>
              </a:spcBef>
              <a:spcAft>
                <a:spcPts val="0"/>
              </a:spcAft>
              <a:buFont typeface="Arial" pitchFamily="34" charset="0"/>
              <a:buNone/>
            </a:pPr>
            <a:endParaRPr lang="en-CA" sz="1084" b="1"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r>
              <a:rPr lang="en-CA" sz="1084" b="1" kern="1200" cap="none" baseline="0" noProof="0">
                <a:solidFill>
                  <a:schemeClr val="bg1"/>
                </a:solidFill>
                <a:latin typeface="Trebuchet MS" panose="020B0603020202020204" pitchFamily="34" charset="0"/>
                <a:ea typeface="+mn-ea"/>
                <a:cs typeface="+mn-cs"/>
              </a:rPr>
              <a:t>www.bdo.ca</a:t>
            </a:r>
          </a:p>
        </p:txBody>
      </p:sp>
      <p:sp>
        <p:nvSpPr>
          <p:cNvPr id="4" name="campaign title">
            <a:extLst>
              <a:ext uri="{FF2B5EF4-FFF2-40B4-BE49-F238E27FC236}">
                <a16:creationId xmlns:a16="http://schemas.microsoft.com/office/drawing/2014/main" id="{1DE24CF5-1B1F-FFAC-9537-C34B6939D246}"/>
              </a:ext>
            </a:extLst>
          </p:cNvPr>
          <p:cNvSpPr txBox="1">
            <a:spLocks/>
          </p:cNvSpPr>
          <p:nvPr userDrawn="1"/>
        </p:nvSpPr>
        <p:spPr>
          <a:xfrm>
            <a:off x="6096004" y="1289875"/>
            <a:ext cx="5610224" cy="2353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sz="1699" b="1" noProof="0"/>
              <a:t>About BDO</a:t>
            </a:r>
          </a:p>
        </p:txBody>
      </p:sp>
      <p:grpSp>
        <p:nvGrpSpPr>
          <p:cNvPr id="2" name="cornerstone + logo">
            <a:extLst>
              <a:ext uri="{FF2B5EF4-FFF2-40B4-BE49-F238E27FC236}">
                <a16:creationId xmlns:a16="http://schemas.microsoft.com/office/drawing/2014/main" id="{DEC23D17-753F-BD63-7BDD-EC2BFADD9005}"/>
              </a:ext>
            </a:extLst>
          </p:cNvPr>
          <p:cNvGrpSpPr/>
          <p:nvPr userDrawn="1"/>
        </p:nvGrpSpPr>
        <p:grpSpPr>
          <a:xfrm>
            <a:off x="7597175" y="5456546"/>
            <a:ext cx="4594828" cy="1401455"/>
            <a:chOff x="9261600" y="4805452"/>
            <a:chExt cx="2930400" cy="2052548"/>
          </a:xfrm>
        </p:grpSpPr>
        <p:sp>
          <p:nvSpPr>
            <p:cNvPr id="15" name="cornerstone">
              <a:extLst>
                <a:ext uri="{FF2B5EF4-FFF2-40B4-BE49-F238E27FC236}">
                  <a16:creationId xmlns:a16="http://schemas.microsoft.com/office/drawing/2014/main" id="{5F70E7D9-6A43-F75A-A8D6-5E7EC45B0E41}"/>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16" name="BDO logo">
              <a:extLst>
                <a:ext uri="{FF2B5EF4-FFF2-40B4-BE49-F238E27FC236}">
                  <a16:creationId xmlns:a16="http://schemas.microsoft.com/office/drawing/2014/main" id="{E2207FF1-E21E-212E-93F8-5F35C87161D4}"/>
                </a:ext>
              </a:extLst>
            </p:cNvPr>
            <p:cNvGrpSpPr/>
            <p:nvPr userDrawn="1"/>
          </p:nvGrpSpPr>
          <p:grpSpPr>
            <a:xfrm>
              <a:off x="10863808" y="6124766"/>
              <a:ext cx="970457" cy="372942"/>
              <a:chOff x="10870156" y="6124766"/>
              <a:chExt cx="970457" cy="372942"/>
            </a:xfrm>
          </p:grpSpPr>
          <p:sp>
            <p:nvSpPr>
              <p:cNvPr id="17" name="Vrije vorm: vorm 9">
                <a:extLst>
                  <a:ext uri="{FF2B5EF4-FFF2-40B4-BE49-F238E27FC236}">
                    <a16:creationId xmlns:a16="http://schemas.microsoft.com/office/drawing/2014/main" id="{50C55CCA-B185-A216-628C-73D6255FD887}"/>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8" name="Vrije vorm: vorm 10">
                <a:extLst>
                  <a:ext uri="{FF2B5EF4-FFF2-40B4-BE49-F238E27FC236}">
                    <a16:creationId xmlns:a16="http://schemas.microsoft.com/office/drawing/2014/main" id="{A2B91452-D884-1493-3E6F-FBC6D404052E}"/>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9" name="Vrije vorm: vorm 11">
                <a:extLst>
                  <a:ext uri="{FF2B5EF4-FFF2-40B4-BE49-F238E27FC236}">
                    <a16:creationId xmlns:a16="http://schemas.microsoft.com/office/drawing/2014/main" id="{4BC4FAAD-B6F2-B633-08C2-4212A5A2B264}"/>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20" name="Vrije vorm: vorm 12">
                <a:extLst>
                  <a:ext uri="{FF2B5EF4-FFF2-40B4-BE49-F238E27FC236}">
                    <a16:creationId xmlns:a16="http://schemas.microsoft.com/office/drawing/2014/main" id="{3196463A-7091-4D51-B4DF-30607D4E8E15}"/>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1" name="Vrije vorm: vorm 13">
                <a:extLst>
                  <a:ext uri="{FF2B5EF4-FFF2-40B4-BE49-F238E27FC236}">
                    <a16:creationId xmlns:a16="http://schemas.microsoft.com/office/drawing/2014/main" id="{6BDC5820-EDB7-6DE1-8788-8F6D67391A4E}"/>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10" name="Text Placeholder 9">
            <a:extLst>
              <a:ext uri="{FF2B5EF4-FFF2-40B4-BE49-F238E27FC236}">
                <a16:creationId xmlns:a16="http://schemas.microsoft.com/office/drawing/2014/main" id="{43D3E382-9124-19A9-0888-0B0CCE6DC12C}"/>
              </a:ext>
            </a:extLst>
          </p:cNvPr>
          <p:cNvSpPr>
            <a:spLocks noGrp="1"/>
          </p:cNvSpPr>
          <p:nvPr>
            <p:ph type="body" sz="quarter" idx="10" hasCustomPrompt="1"/>
          </p:nvPr>
        </p:nvSpPr>
        <p:spPr>
          <a:xfrm>
            <a:off x="485392" y="1289872"/>
            <a:ext cx="5232810" cy="186511"/>
          </a:xfrm>
        </p:spPr>
        <p:txBody>
          <a:bodyPr/>
          <a:lstStyle>
            <a:lvl1pPr>
              <a:defRPr sz="1699" b="0">
                <a:solidFill>
                  <a:schemeClr val="bg1"/>
                </a:solidFill>
              </a:defRPr>
            </a:lvl1pPr>
          </a:lstStyle>
          <a:p>
            <a:pPr lvl="0"/>
            <a:r>
              <a:rPr lang="en-US"/>
              <a:t>For more information contact:</a:t>
            </a:r>
          </a:p>
        </p:txBody>
      </p:sp>
      <p:sp>
        <p:nvSpPr>
          <p:cNvPr id="13" name="Text Placeholder 12">
            <a:extLst>
              <a:ext uri="{FF2B5EF4-FFF2-40B4-BE49-F238E27FC236}">
                <a16:creationId xmlns:a16="http://schemas.microsoft.com/office/drawing/2014/main" id="{A0B02A79-697B-8035-BF90-F61797A23CE7}"/>
              </a:ext>
            </a:extLst>
          </p:cNvPr>
          <p:cNvSpPr>
            <a:spLocks noGrp="1"/>
          </p:cNvSpPr>
          <p:nvPr>
            <p:ph type="body" sz="quarter" idx="11" hasCustomPrompt="1"/>
          </p:nvPr>
        </p:nvSpPr>
        <p:spPr>
          <a:xfrm>
            <a:off x="485394" y="1557605"/>
            <a:ext cx="5418942" cy="1410187"/>
          </a:xfrm>
        </p:spPr>
        <p:txBody>
          <a:bodyPr/>
          <a:lstStyle>
            <a:lvl1pPr>
              <a:defRPr>
                <a:solidFill>
                  <a:schemeClr val="bg1"/>
                </a:solidFill>
              </a:defRPr>
            </a:lvl1pPr>
          </a:lstStyle>
          <a:p>
            <a:pPr lvl="0"/>
            <a:r>
              <a:rPr lang="en-US"/>
              <a:t>Name</a:t>
            </a:r>
          </a:p>
          <a:p>
            <a:pPr lvl="0"/>
            <a:r>
              <a:rPr lang="en-US"/>
              <a:t>Address</a:t>
            </a:r>
          </a:p>
          <a:p>
            <a:pPr lvl="0"/>
            <a:r>
              <a:rPr lang="en-US"/>
              <a:t>T:</a:t>
            </a:r>
          </a:p>
          <a:p>
            <a:pPr lvl="0"/>
            <a:r>
              <a:rPr lang="en-US"/>
              <a:t>E:</a:t>
            </a:r>
          </a:p>
        </p:txBody>
      </p:sp>
    </p:spTree>
    <p:extLst>
      <p:ext uri="{BB962C8B-B14F-4D97-AF65-F5344CB8AC3E}">
        <p14:creationId xmlns:p14="http://schemas.microsoft.com/office/powerpoint/2010/main" val="36738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ack cover campaign">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userDrawn="1"/>
        </p:nvSpPr>
        <p:spPr>
          <a:xfrm>
            <a:off x="4" y="2"/>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3" name="campaign text">
            <a:extLst>
              <a:ext uri="{FF2B5EF4-FFF2-40B4-BE49-F238E27FC236}">
                <a16:creationId xmlns:a16="http://schemas.microsoft.com/office/drawing/2014/main" id="{C394D8FD-8114-F41F-5FF5-996285DA5E0C}"/>
              </a:ext>
            </a:extLst>
          </p:cNvPr>
          <p:cNvSpPr txBox="1"/>
          <p:nvPr userDrawn="1"/>
        </p:nvSpPr>
        <p:spPr>
          <a:xfrm>
            <a:off x="485028" y="1712914"/>
            <a:ext cx="5610977" cy="3092541"/>
          </a:xfrm>
          <a:prstGeom prst="rect">
            <a:avLst/>
          </a:prstGeom>
          <a:noFill/>
        </p:spPr>
        <p:txBody>
          <a:bodyPr wrap="square" lIns="0" tIns="0" rIns="0" bIns="0" anchor="t" anchorCtr="0">
            <a:noAutofit/>
          </a:bodyPr>
          <a:lstStyle/>
          <a:p>
            <a:pPr marL="0" indent="0" algn="l" defTabSz="707660" rtl="0" eaLnBrk="1" latinLnBrk="0" hangingPunct="1">
              <a:lnSpc>
                <a:spcPct val="100000"/>
              </a:lnSpc>
              <a:spcBef>
                <a:spcPts val="0"/>
              </a:spcBef>
              <a:spcAft>
                <a:spcPts val="0"/>
              </a:spcAft>
              <a:buFont typeface="Arial" pitchFamily="34" charset="0"/>
              <a:buNone/>
            </a:pPr>
            <a:r>
              <a:rPr lang="en-CA" sz="1084" b="0" kern="1200" cap="none" baseline="0" noProof="0">
                <a:solidFill>
                  <a:schemeClr val="bg1"/>
                </a:solidFill>
                <a:latin typeface="Trebuchet MS" panose="020B0603020202020204" pitchFamily="34" charset="0"/>
                <a:ea typeface="+mn-ea"/>
                <a:cs typeface="+mn-cs"/>
              </a:rPr>
              <a:t>BDO is a leading provider of professional services, delivering a range of assurance &amp; accounting, tax, and advisory services. Complemented by continuously advancing technology expertise, ESG focus, and 100+ years of being connected to local communities, we’re proud to cultivate ongoing relationships with clients and employees across Canada and beyond.  </a:t>
            </a:r>
          </a:p>
          <a:p>
            <a:pPr marL="0" indent="0" algn="l" defTabSz="707660" rtl="0" eaLnBrk="1" latinLnBrk="0" hangingPunct="1">
              <a:lnSpc>
                <a:spcPct val="100000"/>
              </a:lnSpc>
              <a:spcBef>
                <a:spcPts val="0"/>
              </a:spcBef>
              <a:spcAft>
                <a:spcPts val="0"/>
              </a:spcAft>
              <a:buFont typeface="Arial" pitchFamily="34" charset="0"/>
              <a:buNone/>
            </a:pPr>
            <a:endParaRPr lang="en-CA" sz="1084" b="0"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r>
              <a:rPr lang="en-CA" sz="1084" b="0" kern="1200" cap="none" baseline="0" noProof="0">
                <a:solidFill>
                  <a:schemeClr val="bg1"/>
                </a:solidFill>
                <a:latin typeface="Trebuchet MS" panose="020B0603020202020204" pitchFamily="34" charset="0"/>
                <a:ea typeface="+mn-ea"/>
                <a:cs typeface="+mn-cs"/>
              </a:rPr>
              <a:t>Our people-first approach to our talent experience has earned us multiple awards, including a spot among Canada’s Top 100 Employers for 2024. </a:t>
            </a:r>
          </a:p>
          <a:p>
            <a:pPr marL="0" indent="0" algn="l" defTabSz="707660" rtl="0" eaLnBrk="1" latinLnBrk="0" hangingPunct="1">
              <a:lnSpc>
                <a:spcPct val="100000"/>
              </a:lnSpc>
              <a:spcBef>
                <a:spcPts val="0"/>
              </a:spcBef>
              <a:spcAft>
                <a:spcPts val="0"/>
              </a:spcAft>
              <a:buFont typeface="Arial" pitchFamily="34" charset="0"/>
              <a:buNone/>
            </a:pPr>
            <a:endParaRPr lang="en-CA" sz="1084" b="1"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r>
              <a:rPr lang="en-CA" sz="1084" b="1" kern="1200" cap="none" baseline="0" noProof="0">
                <a:solidFill>
                  <a:schemeClr val="bg1"/>
                </a:solidFill>
                <a:latin typeface="Trebuchet MS" panose="020B0603020202020204" pitchFamily="34" charset="0"/>
                <a:ea typeface="+mn-ea"/>
                <a:cs typeface="+mn-cs"/>
              </a:rPr>
              <a:t>www.bdo.ca</a:t>
            </a:r>
          </a:p>
        </p:txBody>
      </p:sp>
      <p:sp>
        <p:nvSpPr>
          <p:cNvPr id="4" name="campaign title">
            <a:extLst>
              <a:ext uri="{FF2B5EF4-FFF2-40B4-BE49-F238E27FC236}">
                <a16:creationId xmlns:a16="http://schemas.microsoft.com/office/drawing/2014/main" id="{1DE24CF5-1B1F-FFAC-9537-C34B6939D246}"/>
              </a:ext>
            </a:extLst>
          </p:cNvPr>
          <p:cNvSpPr txBox="1">
            <a:spLocks/>
          </p:cNvSpPr>
          <p:nvPr userDrawn="1"/>
        </p:nvSpPr>
        <p:spPr>
          <a:xfrm>
            <a:off x="485779" y="1289873"/>
            <a:ext cx="5610224" cy="2786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sz="2012" noProof="0"/>
              <a:t>About BDO</a:t>
            </a:r>
          </a:p>
        </p:txBody>
      </p:sp>
      <p:grpSp>
        <p:nvGrpSpPr>
          <p:cNvPr id="2" name="cornerstone + logo">
            <a:extLst>
              <a:ext uri="{FF2B5EF4-FFF2-40B4-BE49-F238E27FC236}">
                <a16:creationId xmlns:a16="http://schemas.microsoft.com/office/drawing/2014/main" id="{DEC23D17-753F-BD63-7BDD-EC2BFADD9005}"/>
              </a:ext>
            </a:extLst>
          </p:cNvPr>
          <p:cNvGrpSpPr/>
          <p:nvPr userDrawn="1"/>
        </p:nvGrpSpPr>
        <p:grpSpPr>
          <a:xfrm>
            <a:off x="7597175" y="5456546"/>
            <a:ext cx="4594828" cy="1401455"/>
            <a:chOff x="9261600" y="4805452"/>
            <a:chExt cx="2930400" cy="2052548"/>
          </a:xfrm>
        </p:grpSpPr>
        <p:sp>
          <p:nvSpPr>
            <p:cNvPr id="15" name="cornerstone">
              <a:extLst>
                <a:ext uri="{FF2B5EF4-FFF2-40B4-BE49-F238E27FC236}">
                  <a16:creationId xmlns:a16="http://schemas.microsoft.com/office/drawing/2014/main" id="{5F70E7D9-6A43-F75A-A8D6-5E7EC45B0E41}"/>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16" name="BDO logo">
              <a:extLst>
                <a:ext uri="{FF2B5EF4-FFF2-40B4-BE49-F238E27FC236}">
                  <a16:creationId xmlns:a16="http://schemas.microsoft.com/office/drawing/2014/main" id="{E2207FF1-E21E-212E-93F8-5F35C87161D4}"/>
                </a:ext>
              </a:extLst>
            </p:cNvPr>
            <p:cNvGrpSpPr/>
            <p:nvPr userDrawn="1"/>
          </p:nvGrpSpPr>
          <p:grpSpPr>
            <a:xfrm>
              <a:off x="10863808" y="6124766"/>
              <a:ext cx="970457" cy="372942"/>
              <a:chOff x="10870156" y="6124766"/>
              <a:chExt cx="970457" cy="372942"/>
            </a:xfrm>
          </p:grpSpPr>
          <p:sp>
            <p:nvSpPr>
              <p:cNvPr id="17" name="Vrije vorm: vorm 9">
                <a:extLst>
                  <a:ext uri="{FF2B5EF4-FFF2-40B4-BE49-F238E27FC236}">
                    <a16:creationId xmlns:a16="http://schemas.microsoft.com/office/drawing/2014/main" id="{50C55CCA-B185-A216-628C-73D6255FD887}"/>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8" name="Vrije vorm: vorm 10">
                <a:extLst>
                  <a:ext uri="{FF2B5EF4-FFF2-40B4-BE49-F238E27FC236}">
                    <a16:creationId xmlns:a16="http://schemas.microsoft.com/office/drawing/2014/main" id="{A2B91452-D884-1493-3E6F-FBC6D404052E}"/>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9" name="Vrije vorm: vorm 11">
                <a:extLst>
                  <a:ext uri="{FF2B5EF4-FFF2-40B4-BE49-F238E27FC236}">
                    <a16:creationId xmlns:a16="http://schemas.microsoft.com/office/drawing/2014/main" id="{4BC4FAAD-B6F2-B633-08C2-4212A5A2B264}"/>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20" name="Vrije vorm: vorm 12">
                <a:extLst>
                  <a:ext uri="{FF2B5EF4-FFF2-40B4-BE49-F238E27FC236}">
                    <a16:creationId xmlns:a16="http://schemas.microsoft.com/office/drawing/2014/main" id="{3196463A-7091-4D51-B4DF-30607D4E8E15}"/>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1" name="Vrije vorm: vorm 13">
                <a:extLst>
                  <a:ext uri="{FF2B5EF4-FFF2-40B4-BE49-F238E27FC236}">
                    <a16:creationId xmlns:a16="http://schemas.microsoft.com/office/drawing/2014/main" id="{6BDC5820-EDB7-6DE1-8788-8F6D67391A4E}"/>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7" name="legal disclaimer">
            <a:extLst>
              <a:ext uri="{FF2B5EF4-FFF2-40B4-BE49-F238E27FC236}">
                <a16:creationId xmlns:a16="http://schemas.microsoft.com/office/drawing/2014/main" id="{86EEB06F-0970-9A10-E328-4D34D6BD690E}"/>
              </a:ext>
            </a:extLst>
          </p:cNvPr>
          <p:cNvSpPr txBox="1"/>
          <p:nvPr userDrawn="1"/>
        </p:nvSpPr>
        <p:spPr>
          <a:xfrm>
            <a:off x="485779" y="4599786"/>
            <a:ext cx="5610224" cy="2052549"/>
          </a:xfrm>
          <a:prstGeom prst="rect">
            <a:avLst/>
          </a:prstGeom>
          <a:noFill/>
        </p:spPr>
        <p:txBody>
          <a:bodyPr wrap="square" lIns="0" tIns="0" rIns="0" bIns="259182" anchor="b" anchorCtr="0">
            <a:noAutofit/>
          </a:bodyPr>
          <a:lstStyle/>
          <a:p>
            <a:pPr marL="0" marR="0" lvl="0" indent="0" algn="l" defTabSz="707660" rtl="0" eaLnBrk="1" fontAlgn="auto" latinLnBrk="0" hangingPunct="1">
              <a:lnSpc>
                <a:spcPct val="100000"/>
              </a:lnSpc>
              <a:spcBef>
                <a:spcPts val="0"/>
              </a:spcBef>
              <a:spcAft>
                <a:spcPts val="465"/>
              </a:spcAft>
              <a:buClrTx/>
              <a:buSzTx/>
              <a:buFont typeface="Arial" pitchFamily="34" charset="0"/>
              <a:buNone/>
              <a:tabLst/>
              <a:defRPr/>
            </a:pPr>
            <a:r>
              <a:rPr lang="nl-NL" sz="971" b="1" kern="1200" cap="none" baseline="0">
                <a:solidFill>
                  <a:schemeClr val="bg1"/>
                </a:solidFill>
                <a:latin typeface="Trebuchet MS" panose="020B0603020202020204" pitchFamily="34" charset="0"/>
                <a:ea typeface="+mn-ea"/>
                <a:cs typeface="+mn-cs"/>
              </a:rPr>
              <a:t>© </a:t>
            </a:r>
            <a:r>
              <a:rPr lang="en-CA" sz="971"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707660" rtl="0" eaLnBrk="1" latinLnBrk="0" hangingPunct="1">
              <a:lnSpc>
                <a:spcPct val="100000"/>
              </a:lnSpc>
              <a:spcBef>
                <a:spcPts val="0"/>
              </a:spcBef>
              <a:spcAft>
                <a:spcPts val="465"/>
              </a:spcAft>
              <a:buFont typeface="Arial" pitchFamily="34" charset="0"/>
              <a:buNone/>
            </a:pPr>
            <a:r>
              <a:rPr lang="en-CA" sz="971"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971" b="0" kern="1200" cap="none" baseline="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359773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back cover legal">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userDrawn="1"/>
        </p:nvSpPr>
        <p:spPr>
          <a:xfrm>
            <a:off x="4" y="2"/>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17" name="URL BDO location">
            <a:extLst>
              <a:ext uri="{FF2B5EF4-FFF2-40B4-BE49-F238E27FC236}">
                <a16:creationId xmlns:a16="http://schemas.microsoft.com/office/drawing/2014/main" id="{2C94AD80-896A-BD59-96A8-8047B00855BA}"/>
              </a:ext>
            </a:extLst>
          </p:cNvPr>
          <p:cNvSpPr txBox="1">
            <a:spLocks/>
          </p:cNvSpPr>
          <p:nvPr userDrawn="1"/>
        </p:nvSpPr>
        <p:spPr>
          <a:xfrm>
            <a:off x="485779" y="624850"/>
            <a:ext cx="5610224" cy="2786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sz="2012" noProof="0"/>
              <a:t>www.bdo.ca</a:t>
            </a:r>
          </a:p>
        </p:txBody>
      </p:sp>
      <p:grpSp>
        <p:nvGrpSpPr>
          <p:cNvPr id="2" name="cornerstone + logo">
            <a:extLst>
              <a:ext uri="{FF2B5EF4-FFF2-40B4-BE49-F238E27FC236}">
                <a16:creationId xmlns:a16="http://schemas.microsoft.com/office/drawing/2014/main" id="{66CE47B3-5A58-9A6E-D67E-D8415282FEB8}"/>
              </a:ext>
            </a:extLst>
          </p:cNvPr>
          <p:cNvGrpSpPr/>
          <p:nvPr userDrawn="1"/>
        </p:nvGrpSpPr>
        <p:grpSpPr>
          <a:xfrm>
            <a:off x="7597175" y="5456546"/>
            <a:ext cx="4594828" cy="1401455"/>
            <a:chOff x="9261600" y="4805452"/>
            <a:chExt cx="2930400" cy="2052548"/>
          </a:xfrm>
        </p:grpSpPr>
        <p:sp>
          <p:nvSpPr>
            <p:cNvPr id="3" name="cornerstone">
              <a:extLst>
                <a:ext uri="{FF2B5EF4-FFF2-40B4-BE49-F238E27FC236}">
                  <a16:creationId xmlns:a16="http://schemas.microsoft.com/office/drawing/2014/main" id="{956284AA-B5B9-2F20-0BB6-31F49155E14E}"/>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2C0C96C0-B29C-0EA6-DC32-7CC7DB0E4831}"/>
                </a:ext>
              </a:extLst>
            </p:cNvPr>
            <p:cNvGrpSpPr/>
            <p:nvPr userDrawn="1"/>
          </p:nvGrpSpPr>
          <p:grpSpPr>
            <a:xfrm>
              <a:off x="10863808" y="6124766"/>
              <a:ext cx="970457" cy="372942"/>
              <a:chOff x="10870156" y="6124766"/>
              <a:chExt cx="970457" cy="372942"/>
            </a:xfrm>
          </p:grpSpPr>
          <p:sp>
            <p:nvSpPr>
              <p:cNvPr id="6" name="Vrije vorm: vorm 9">
                <a:extLst>
                  <a:ext uri="{FF2B5EF4-FFF2-40B4-BE49-F238E27FC236}">
                    <a16:creationId xmlns:a16="http://schemas.microsoft.com/office/drawing/2014/main" id="{CC8B3769-FED2-CEC7-B580-F058BF48C4FE}"/>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6" name="Vrije vorm: vorm 10">
                <a:extLst>
                  <a:ext uri="{FF2B5EF4-FFF2-40B4-BE49-F238E27FC236}">
                    <a16:creationId xmlns:a16="http://schemas.microsoft.com/office/drawing/2014/main" id="{A90CDCD0-CCFC-154B-1A9E-5DE6200B71CA}"/>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8" name="Vrije vorm: vorm 11">
                <a:extLst>
                  <a:ext uri="{FF2B5EF4-FFF2-40B4-BE49-F238E27FC236}">
                    <a16:creationId xmlns:a16="http://schemas.microsoft.com/office/drawing/2014/main" id="{06B93CD9-A8E1-A047-F8C9-59EB84F5E0E3}"/>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19" name="Vrije vorm: vorm 12">
                <a:extLst>
                  <a:ext uri="{FF2B5EF4-FFF2-40B4-BE49-F238E27FC236}">
                    <a16:creationId xmlns:a16="http://schemas.microsoft.com/office/drawing/2014/main" id="{BC73F6C1-9478-CC76-56BA-80D80FFCFC5E}"/>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0" name="Vrije vorm: vorm 13">
                <a:extLst>
                  <a:ext uri="{FF2B5EF4-FFF2-40B4-BE49-F238E27FC236}">
                    <a16:creationId xmlns:a16="http://schemas.microsoft.com/office/drawing/2014/main" id="{2913F372-2860-571E-9CC9-1CB2FC24F831}"/>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7" name="legal disclaimer">
            <a:extLst>
              <a:ext uri="{FF2B5EF4-FFF2-40B4-BE49-F238E27FC236}">
                <a16:creationId xmlns:a16="http://schemas.microsoft.com/office/drawing/2014/main" id="{14943087-077A-2412-3E9F-1864A6963F3B}"/>
              </a:ext>
            </a:extLst>
          </p:cNvPr>
          <p:cNvSpPr txBox="1"/>
          <p:nvPr userDrawn="1"/>
        </p:nvSpPr>
        <p:spPr>
          <a:xfrm>
            <a:off x="485779" y="4599786"/>
            <a:ext cx="5610224" cy="2052549"/>
          </a:xfrm>
          <a:prstGeom prst="rect">
            <a:avLst/>
          </a:prstGeom>
          <a:noFill/>
        </p:spPr>
        <p:txBody>
          <a:bodyPr wrap="square" lIns="0" tIns="0" rIns="0" bIns="259182" anchor="b" anchorCtr="0">
            <a:noAutofit/>
          </a:bodyPr>
          <a:lstStyle/>
          <a:p>
            <a:pPr marL="0" marR="0" lvl="0" indent="0" algn="l" defTabSz="707660" rtl="0" eaLnBrk="1" fontAlgn="auto" latinLnBrk="0" hangingPunct="1">
              <a:lnSpc>
                <a:spcPct val="100000"/>
              </a:lnSpc>
              <a:spcBef>
                <a:spcPts val="0"/>
              </a:spcBef>
              <a:spcAft>
                <a:spcPts val="465"/>
              </a:spcAft>
              <a:buClrTx/>
              <a:buSzTx/>
              <a:buFont typeface="Arial" pitchFamily="34" charset="0"/>
              <a:buNone/>
              <a:tabLst/>
              <a:defRPr/>
            </a:pPr>
            <a:r>
              <a:rPr lang="nl-NL" sz="971" b="1" kern="1200" cap="none" baseline="0">
                <a:solidFill>
                  <a:schemeClr val="bg1"/>
                </a:solidFill>
                <a:latin typeface="Trebuchet MS" panose="020B0603020202020204" pitchFamily="34" charset="0"/>
                <a:ea typeface="+mn-ea"/>
                <a:cs typeface="+mn-cs"/>
              </a:rPr>
              <a:t>© </a:t>
            </a:r>
            <a:r>
              <a:rPr lang="en-CA" sz="971"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707660" rtl="0" eaLnBrk="1" latinLnBrk="0" hangingPunct="1">
              <a:lnSpc>
                <a:spcPct val="100000"/>
              </a:lnSpc>
              <a:spcBef>
                <a:spcPts val="0"/>
              </a:spcBef>
              <a:spcAft>
                <a:spcPts val="465"/>
              </a:spcAft>
              <a:buFont typeface="Arial" pitchFamily="34" charset="0"/>
              <a:buNone/>
            </a:pPr>
            <a:r>
              <a:rPr lang="en-CA" sz="971"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971" b="0" kern="1200" cap="none" baseline="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410943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ack cover legal F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userDrawn="1"/>
        </p:nvSpPr>
        <p:spPr>
          <a:xfrm>
            <a:off x="4" y="2"/>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393"/>
          </a:p>
        </p:txBody>
      </p:sp>
      <p:sp>
        <p:nvSpPr>
          <p:cNvPr id="17" name="URL BDO location">
            <a:extLst>
              <a:ext uri="{FF2B5EF4-FFF2-40B4-BE49-F238E27FC236}">
                <a16:creationId xmlns:a16="http://schemas.microsoft.com/office/drawing/2014/main" id="{2C94AD80-896A-BD59-96A8-8047B00855BA}"/>
              </a:ext>
            </a:extLst>
          </p:cNvPr>
          <p:cNvSpPr txBox="1">
            <a:spLocks/>
          </p:cNvSpPr>
          <p:nvPr userDrawn="1"/>
        </p:nvSpPr>
        <p:spPr>
          <a:xfrm>
            <a:off x="485779" y="626587"/>
            <a:ext cx="5610224" cy="2786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sz="2012" noProof="0"/>
              <a:t>www.bdo.ca/fr-ca</a:t>
            </a:r>
          </a:p>
        </p:txBody>
      </p:sp>
      <p:sp>
        <p:nvSpPr>
          <p:cNvPr id="15" name="legal disclaimer">
            <a:extLst>
              <a:ext uri="{FF2B5EF4-FFF2-40B4-BE49-F238E27FC236}">
                <a16:creationId xmlns:a16="http://schemas.microsoft.com/office/drawing/2014/main" id="{548E9ED9-779F-4688-AE0A-F9EE604C400F}"/>
              </a:ext>
            </a:extLst>
          </p:cNvPr>
          <p:cNvSpPr txBox="1"/>
          <p:nvPr userDrawn="1"/>
        </p:nvSpPr>
        <p:spPr>
          <a:xfrm>
            <a:off x="485779" y="4592441"/>
            <a:ext cx="5610224" cy="2052549"/>
          </a:xfrm>
          <a:prstGeom prst="rect">
            <a:avLst/>
          </a:prstGeom>
          <a:noFill/>
        </p:spPr>
        <p:txBody>
          <a:bodyPr wrap="square" lIns="0" tIns="0" rIns="0" bIns="259182" anchor="b" anchorCtr="0">
            <a:noAutofit/>
          </a:bodyPr>
          <a:lstStyle/>
          <a:p>
            <a:pPr marL="0" marR="0" lvl="0" indent="0" algn="l" defTabSz="707660" rtl="0" eaLnBrk="1" fontAlgn="auto" latinLnBrk="0" hangingPunct="1">
              <a:lnSpc>
                <a:spcPct val="100000"/>
              </a:lnSpc>
              <a:spcBef>
                <a:spcPts val="0"/>
              </a:spcBef>
              <a:spcAft>
                <a:spcPts val="465"/>
              </a:spcAft>
              <a:buClrTx/>
              <a:buSzTx/>
              <a:buFont typeface="Arial" pitchFamily="34" charset="0"/>
              <a:buNone/>
              <a:tabLst/>
              <a:defRPr/>
            </a:pPr>
            <a:r>
              <a:rPr lang="nl-NL" sz="971" b="1" kern="1200" cap="none" baseline="0">
                <a:solidFill>
                  <a:schemeClr val="bg1"/>
                </a:solidFill>
                <a:latin typeface="Trebuchet MS" panose="020B0603020202020204" pitchFamily="34" charset="0"/>
                <a:ea typeface="+mn-ea"/>
                <a:cs typeface="+mn-cs"/>
              </a:rPr>
              <a:t>© </a:t>
            </a:r>
            <a:r>
              <a:rPr lang="fr-FR" sz="971" b="0" kern="1200" cap="none" spc="0" baseline="0">
                <a:solidFill>
                  <a:schemeClr val="bg1"/>
                </a:solidFill>
                <a:latin typeface="Trebuchet MS" panose="020B0603020202020204" pitchFamily="34" charset="0"/>
                <a:ea typeface="+mn-ea"/>
                <a:cs typeface="+mn-cs"/>
              </a:rPr>
              <a:t>BDO Canada </a:t>
            </a:r>
            <a:r>
              <a:rPr lang="fr-FR" sz="971" b="0" kern="1200" cap="none" spc="0" baseline="0" err="1">
                <a:solidFill>
                  <a:schemeClr val="bg1"/>
                </a:solidFill>
                <a:latin typeface="Trebuchet MS" panose="020B0603020202020204" pitchFamily="34" charset="0"/>
                <a:ea typeface="+mn-ea"/>
                <a:cs typeface="+mn-cs"/>
              </a:rPr>
              <a:t>s.r.l</a:t>
            </a:r>
            <a:r>
              <a:rPr lang="fr-FR" sz="971" b="0" kern="1200" cap="none" spc="0" baseline="0">
                <a:solidFill>
                  <a:schemeClr val="bg1"/>
                </a:solidFill>
                <a:latin typeface="Trebuchet MS" panose="020B0603020202020204" pitchFamily="34" charset="0"/>
                <a:ea typeface="+mn-ea"/>
                <a:cs typeface="+mn-cs"/>
              </a:rPr>
              <a:t>./S.E.N.C.R.L., une société canadienne à responsabilité limitée/société en nom collectif à responsabilité limitée, est membre de BDO International Limited, société de droit anglais, et</a:t>
            </a:r>
          </a:p>
          <a:p>
            <a:pPr marL="0" indent="0" algn="l" defTabSz="707660" rtl="0" eaLnBrk="1" latinLnBrk="0" hangingPunct="1">
              <a:lnSpc>
                <a:spcPct val="100000"/>
              </a:lnSpc>
              <a:spcBef>
                <a:spcPts val="0"/>
              </a:spcBef>
              <a:spcAft>
                <a:spcPts val="465"/>
              </a:spcAft>
              <a:buFont typeface="Arial" pitchFamily="34" charset="0"/>
              <a:buNone/>
            </a:pPr>
            <a:r>
              <a:rPr lang="fr-FR" sz="971" b="0" kern="1200" cap="none" spc="0" baseline="0">
                <a:solidFill>
                  <a:schemeClr val="bg1"/>
                </a:solidFill>
                <a:latin typeface="Trebuchet MS" panose="020B0603020202020204" pitchFamily="34" charset="0"/>
                <a:ea typeface="+mn-ea"/>
                <a:cs typeface="+mn-cs"/>
              </a:rPr>
              <a:t>fait partie du réseau international de sociétés membres indépendantes BDO. BDO est la marque utilisée pour désigner le réseau BDO et chacune de ses sociétés membres.</a:t>
            </a:r>
            <a:endParaRPr lang="nl-NL" sz="971" b="0" kern="1200" cap="none" baseline="0">
              <a:solidFill>
                <a:schemeClr val="bg1"/>
              </a:solidFill>
              <a:latin typeface="Trebuchet MS" panose="020B0603020202020204" pitchFamily="34" charset="0"/>
              <a:ea typeface="+mn-ea"/>
              <a:cs typeface="+mn-cs"/>
            </a:endParaRPr>
          </a:p>
        </p:txBody>
      </p:sp>
      <p:grpSp>
        <p:nvGrpSpPr>
          <p:cNvPr id="2" name="cornerstone + logo">
            <a:extLst>
              <a:ext uri="{FF2B5EF4-FFF2-40B4-BE49-F238E27FC236}">
                <a16:creationId xmlns:a16="http://schemas.microsoft.com/office/drawing/2014/main" id="{0E3206B3-D990-BE03-CCC9-D64CB0E00EAE}"/>
              </a:ext>
            </a:extLst>
          </p:cNvPr>
          <p:cNvGrpSpPr/>
          <p:nvPr userDrawn="1"/>
        </p:nvGrpSpPr>
        <p:grpSpPr>
          <a:xfrm>
            <a:off x="7597175" y="5456546"/>
            <a:ext cx="4594828" cy="1401455"/>
            <a:chOff x="9261600" y="4805452"/>
            <a:chExt cx="2930400" cy="2052548"/>
          </a:xfrm>
        </p:grpSpPr>
        <p:sp>
          <p:nvSpPr>
            <p:cNvPr id="3" name="cornerstone">
              <a:extLst>
                <a:ext uri="{FF2B5EF4-FFF2-40B4-BE49-F238E27FC236}">
                  <a16:creationId xmlns:a16="http://schemas.microsoft.com/office/drawing/2014/main" id="{FEB9B466-115A-8F38-3E05-CACA26D56454}"/>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CE75E4C7-3DF3-0546-5CA1-F39FDB9D57D2}"/>
                </a:ext>
              </a:extLst>
            </p:cNvPr>
            <p:cNvGrpSpPr/>
            <p:nvPr userDrawn="1"/>
          </p:nvGrpSpPr>
          <p:grpSpPr>
            <a:xfrm>
              <a:off x="10863808" y="6124766"/>
              <a:ext cx="970457" cy="372942"/>
              <a:chOff x="10870156" y="6124766"/>
              <a:chExt cx="970457" cy="372942"/>
            </a:xfrm>
          </p:grpSpPr>
          <p:sp>
            <p:nvSpPr>
              <p:cNvPr id="6" name="Vrije vorm: vorm 9">
                <a:extLst>
                  <a:ext uri="{FF2B5EF4-FFF2-40B4-BE49-F238E27FC236}">
                    <a16:creationId xmlns:a16="http://schemas.microsoft.com/office/drawing/2014/main" id="{F253BDC5-46B4-AEF1-AA17-595CA4510956}"/>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6" name="Vrije vorm: vorm 10">
                <a:extLst>
                  <a:ext uri="{FF2B5EF4-FFF2-40B4-BE49-F238E27FC236}">
                    <a16:creationId xmlns:a16="http://schemas.microsoft.com/office/drawing/2014/main" id="{9ABD804D-7E19-8A95-D65A-304EA97CCC4B}"/>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8" name="Vrije vorm: vorm 11">
                <a:extLst>
                  <a:ext uri="{FF2B5EF4-FFF2-40B4-BE49-F238E27FC236}">
                    <a16:creationId xmlns:a16="http://schemas.microsoft.com/office/drawing/2014/main" id="{001EFB54-4275-E5FE-4095-09F67E629AD3}"/>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19" name="Vrije vorm: vorm 12">
                <a:extLst>
                  <a:ext uri="{FF2B5EF4-FFF2-40B4-BE49-F238E27FC236}">
                    <a16:creationId xmlns:a16="http://schemas.microsoft.com/office/drawing/2014/main" id="{573C81FE-DB63-4758-3247-FE0BEEB07BF4}"/>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0" name="Vrije vorm: vorm 13">
                <a:extLst>
                  <a:ext uri="{FF2B5EF4-FFF2-40B4-BE49-F238E27FC236}">
                    <a16:creationId xmlns:a16="http://schemas.microsoft.com/office/drawing/2014/main" id="{ECA41188-49D3-A36A-B112-E1E1B12BFEAF}"/>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277736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ack cover campaign FR">
    <p:bg>
      <p:bgPr>
        <a:solidFill>
          <a:schemeClr val="tx1"/>
        </a:solidFill>
        <a:effectLst/>
      </p:bgPr>
    </p:bg>
    <p:spTree>
      <p:nvGrpSpPr>
        <p:cNvPr id="1" name=""/>
        <p:cNvGrpSpPr/>
        <p:nvPr/>
      </p:nvGrpSpPr>
      <p:grpSpPr>
        <a:xfrm>
          <a:off x="0" y="0"/>
          <a:ext cx="0" cy="0"/>
          <a:chOff x="0" y="0"/>
          <a:chExt cx="0" cy="0"/>
        </a:xfrm>
      </p:grpSpPr>
      <p:sp>
        <p:nvSpPr>
          <p:cNvPr id="3" name="campaign text">
            <a:extLst>
              <a:ext uri="{FF2B5EF4-FFF2-40B4-BE49-F238E27FC236}">
                <a16:creationId xmlns:a16="http://schemas.microsoft.com/office/drawing/2014/main" id="{C394D8FD-8114-F41F-5FF5-996285DA5E0C}"/>
              </a:ext>
            </a:extLst>
          </p:cNvPr>
          <p:cNvSpPr txBox="1"/>
          <p:nvPr userDrawn="1"/>
        </p:nvSpPr>
        <p:spPr>
          <a:xfrm>
            <a:off x="485028" y="1712914"/>
            <a:ext cx="5610977" cy="3092541"/>
          </a:xfrm>
          <a:prstGeom prst="rect">
            <a:avLst/>
          </a:prstGeom>
          <a:noFill/>
        </p:spPr>
        <p:txBody>
          <a:bodyPr wrap="square" lIns="0" tIns="0" rIns="0" bIns="0" anchor="t" anchorCtr="0">
            <a:noAutofit/>
          </a:bodyPr>
          <a:lstStyle/>
          <a:p>
            <a:pPr marL="0" indent="0" algn="l" defTabSz="707660" rtl="0" eaLnBrk="1" latinLnBrk="0" hangingPunct="1">
              <a:lnSpc>
                <a:spcPct val="100000"/>
              </a:lnSpc>
              <a:spcBef>
                <a:spcPts val="0"/>
              </a:spcBef>
              <a:spcAft>
                <a:spcPts val="0"/>
              </a:spcAft>
              <a:buFont typeface="Arial" pitchFamily="34" charset="0"/>
              <a:buNone/>
            </a:pPr>
            <a:r>
              <a:rPr lang="fr-FR" sz="1084" b="0" kern="1200" cap="none" baseline="0" noProof="0">
                <a:solidFill>
                  <a:schemeClr val="bg1"/>
                </a:solidFill>
                <a:latin typeface="Trebuchet MS" panose="020B0603020202020204" pitchFamily="34" charset="0"/>
                <a:ea typeface="+mn-ea"/>
                <a:cs typeface="+mn-cs"/>
              </a:rPr>
              <a:t>Chef de file des services professionnels, BDO offre une vaste gamme de services en certification, comptabilité, fiscalité et consultation. Forts de notre expertise en technologies de pointe et de l’accent que nous mettons sur les facteurs ESG, nous sommes fiers d’entretenir des relations à long terme avec nos clients au sein de nos collectivités à l’échelle du Canada et ailleurs depuis les cent dernières années dans pratiquement tous les secteurs d’activité.  </a:t>
            </a:r>
          </a:p>
          <a:p>
            <a:pPr marL="0" indent="0" algn="l" defTabSz="707660" rtl="0" eaLnBrk="1" latinLnBrk="0" hangingPunct="1">
              <a:lnSpc>
                <a:spcPct val="100000"/>
              </a:lnSpc>
              <a:spcBef>
                <a:spcPts val="0"/>
              </a:spcBef>
              <a:spcAft>
                <a:spcPts val="0"/>
              </a:spcAft>
              <a:buFont typeface="Arial" pitchFamily="34" charset="0"/>
              <a:buNone/>
            </a:pPr>
            <a:endParaRPr lang="fr-FR" sz="1084" b="0"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r>
              <a:rPr lang="fr-FR" sz="1084" b="0" kern="1200" cap="none" baseline="0" noProof="0">
                <a:solidFill>
                  <a:schemeClr val="bg1"/>
                </a:solidFill>
                <a:latin typeface="Trebuchet MS" panose="020B0603020202020204" pitchFamily="34" charset="0"/>
                <a:ea typeface="+mn-ea"/>
                <a:cs typeface="+mn-cs"/>
              </a:rPr>
              <a:t>Notre approche de l’expérience talent qui met les gens à l’avant-plan nous a fait gagner plusieurs prix, dont une place parmi les cent meilleurs employeurs du Canada pour l’année 2023. </a:t>
            </a:r>
            <a:endParaRPr lang="en-CA" sz="1084" b="0"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endParaRPr lang="en-CA" sz="1084" b="1" kern="1200" cap="none" baseline="0" noProof="0">
              <a:solidFill>
                <a:schemeClr val="bg1"/>
              </a:solidFill>
              <a:latin typeface="Trebuchet MS" panose="020B0603020202020204" pitchFamily="34" charset="0"/>
              <a:ea typeface="+mn-ea"/>
              <a:cs typeface="+mn-cs"/>
            </a:endParaRPr>
          </a:p>
          <a:p>
            <a:pPr marL="0" indent="0" algn="l" defTabSz="707660" rtl="0" eaLnBrk="1" latinLnBrk="0" hangingPunct="1">
              <a:lnSpc>
                <a:spcPct val="100000"/>
              </a:lnSpc>
              <a:spcBef>
                <a:spcPts val="0"/>
              </a:spcBef>
              <a:spcAft>
                <a:spcPts val="0"/>
              </a:spcAft>
              <a:buFont typeface="Arial" pitchFamily="34" charset="0"/>
              <a:buNone/>
            </a:pPr>
            <a:r>
              <a:rPr lang="en-CA" sz="1084" b="1" kern="1200" cap="none" baseline="0" noProof="0">
                <a:solidFill>
                  <a:schemeClr val="bg1"/>
                </a:solidFill>
                <a:latin typeface="Trebuchet MS" panose="020B0603020202020204" pitchFamily="34" charset="0"/>
                <a:ea typeface="+mn-ea"/>
                <a:cs typeface="+mn-cs"/>
              </a:rPr>
              <a:t>www.bdo.ca/fr-ca</a:t>
            </a:r>
          </a:p>
        </p:txBody>
      </p:sp>
      <p:sp>
        <p:nvSpPr>
          <p:cNvPr id="4" name="campaign title">
            <a:extLst>
              <a:ext uri="{FF2B5EF4-FFF2-40B4-BE49-F238E27FC236}">
                <a16:creationId xmlns:a16="http://schemas.microsoft.com/office/drawing/2014/main" id="{1DE24CF5-1B1F-FFAC-9537-C34B6939D246}"/>
              </a:ext>
            </a:extLst>
          </p:cNvPr>
          <p:cNvSpPr txBox="1">
            <a:spLocks/>
          </p:cNvSpPr>
          <p:nvPr userDrawn="1"/>
        </p:nvSpPr>
        <p:spPr>
          <a:xfrm>
            <a:off x="485028" y="1289873"/>
            <a:ext cx="5610224" cy="2786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sz="2012" noProof="0"/>
              <a:t>À </a:t>
            </a:r>
            <a:r>
              <a:rPr lang="en-CA" sz="2012" noProof="0" err="1"/>
              <a:t>propos</a:t>
            </a:r>
            <a:r>
              <a:rPr lang="en-CA" sz="2012" noProof="0"/>
              <a:t> de BDO</a:t>
            </a:r>
          </a:p>
        </p:txBody>
      </p:sp>
      <p:grpSp>
        <p:nvGrpSpPr>
          <p:cNvPr id="2" name="cornerstone + logo">
            <a:extLst>
              <a:ext uri="{FF2B5EF4-FFF2-40B4-BE49-F238E27FC236}">
                <a16:creationId xmlns:a16="http://schemas.microsoft.com/office/drawing/2014/main" id="{BDDAB50E-24F3-759B-7C27-D6267FE946CC}"/>
              </a:ext>
            </a:extLst>
          </p:cNvPr>
          <p:cNvGrpSpPr/>
          <p:nvPr userDrawn="1"/>
        </p:nvGrpSpPr>
        <p:grpSpPr>
          <a:xfrm>
            <a:off x="7597175" y="5456546"/>
            <a:ext cx="4594828" cy="1401455"/>
            <a:chOff x="9261600" y="4805452"/>
            <a:chExt cx="2930400" cy="2052548"/>
          </a:xfrm>
        </p:grpSpPr>
        <p:sp>
          <p:nvSpPr>
            <p:cNvPr id="15" name="cornerstone">
              <a:extLst>
                <a:ext uri="{FF2B5EF4-FFF2-40B4-BE49-F238E27FC236}">
                  <a16:creationId xmlns:a16="http://schemas.microsoft.com/office/drawing/2014/main" id="{119AD858-3FA2-1172-E405-6E2F336E6BA0}"/>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16" name="BDO logo">
              <a:extLst>
                <a:ext uri="{FF2B5EF4-FFF2-40B4-BE49-F238E27FC236}">
                  <a16:creationId xmlns:a16="http://schemas.microsoft.com/office/drawing/2014/main" id="{E933B6D5-1A9F-4709-C2D0-4435E16573F3}"/>
                </a:ext>
              </a:extLst>
            </p:cNvPr>
            <p:cNvGrpSpPr/>
            <p:nvPr userDrawn="1"/>
          </p:nvGrpSpPr>
          <p:grpSpPr>
            <a:xfrm>
              <a:off x="10863808" y="6124766"/>
              <a:ext cx="970457" cy="372942"/>
              <a:chOff x="10870156" y="6124766"/>
              <a:chExt cx="970457" cy="372942"/>
            </a:xfrm>
          </p:grpSpPr>
          <p:sp>
            <p:nvSpPr>
              <p:cNvPr id="17" name="Vrije vorm: vorm 9">
                <a:extLst>
                  <a:ext uri="{FF2B5EF4-FFF2-40B4-BE49-F238E27FC236}">
                    <a16:creationId xmlns:a16="http://schemas.microsoft.com/office/drawing/2014/main" id="{DB67B83A-72AD-BC59-83BF-5D6170601100}"/>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8" name="Vrije vorm: vorm 10">
                <a:extLst>
                  <a:ext uri="{FF2B5EF4-FFF2-40B4-BE49-F238E27FC236}">
                    <a16:creationId xmlns:a16="http://schemas.microsoft.com/office/drawing/2014/main" id="{D52BEE86-11D9-432D-5631-F01ADE20381E}"/>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9" name="Vrije vorm: vorm 11">
                <a:extLst>
                  <a:ext uri="{FF2B5EF4-FFF2-40B4-BE49-F238E27FC236}">
                    <a16:creationId xmlns:a16="http://schemas.microsoft.com/office/drawing/2014/main" id="{DAEB318B-6911-F7CD-16CF-27AD15702FCF}"/>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20" name="Vrije vorm: vorm 12">
                <a:extLst>
                  <a:ext uri="{FF2B5EF4-FFF2-40B4-BE49-F238E27FC236}">
                    <a16:creationId xmlns:a16="http://schemas.microsoft.com/office/drawing/2014/main" id="{EC9EAA7F-229D-B22D-7B13-53CA622B2422}"/>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1" name="Vrije vorm: vorm 13">
                <a:extLst>
                  <a:ext uri="{FF2B5EF4-FFF2-40B4-BE49-F238E27FC236}">
                    <a16:creationId xmlns:a16="http://schemas.microsoft.com/office/drawing/2014/main" id="{D41D0BEB-C81B-D7A4-3217-04D72DDE2DB4}"/>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
        <p:nvSpPr>
          <p:cNvPr id="5" name="legal disclaimer">
            <a:extLst>
              <a:ext uri="{FF2B5EF4-FFF2-40B4-BE49-F238E27FC236}">
                <a16:creationId xmlns:a16="http://schemas.microsoft.com/office/drawing/2014/main" id="{6BBE1B64-EDEB-1519-6700-FFE8B3274CAB}"/>
              </a:ext>
            </a:extLst>
          </p:cNvPr>
          <p:cNvSpPr txBox="1"/>
          <p:nvPr userDrawn="1"/>
        </p:nvSpPr>
        <p:spPr>
          <a:xfrm>
            <a:off x="485779" y="4592441"/>
            <a:ext cx="5610224" cy="2052549"/>
          </a:xfrm>
          <a:prstGeom prst="rect">
            <a:avLst/>
          </a:prstGeom>
          <a:noFill/>
        </p:spPr>
        <p:txBody>
          <a:bodyPr wrap="square" lIns="0" tIns="0" rIns="0" bIns="259182" anchor="b" anchorCtr="0">
            <a:noAutofit/>
          </a:bodyPr>
          <a:lstStyle/>
          <a:p>
            <a:pPr marL="0" marR="0" lvl="0" indent="0" algn="l" defTabSz="707660" rtl="0" eaLnBrk="1" fontAlgn="auto" latinLnBrk="0" hangingPunct="1">
              <a:lnSpc>
                <a:spcPct val="100000"/>
              </a:lnSpc>
              <a:spcBef>
                <a:spcPts val="0"/>
              </a:spcBef>
              <a:spcAft>
                <a:spcPts val="465"/>
              </a:spcAft>
              <a:buClrTx/>
              <a:buSzTx/>
              <a:buFont typeface="Arial" pitchFamily="34" charset="0"/>
              <a:buNone/>
              <a:tabLst/>
              <a:defRPr/>
            </a:pPr>
            <a:r>
              <a:rPr lang="nl-NL" sz="971" b="1" kern="1200" cap="none" baseline="0">
                <a:solidFill>
                  <a:schemeClr val="bg1"/>
                </a:solidFill>
                <a:latin typeface="Trebuchet MS" panose="020B0603020202020204" pitchFamily="34" charset="0"/>
                <a:ea typeface="+mn-ea"/>
                <a:cs typeface="+mn-cs"/>
              </a:rPr>
              <a:t>© </a:t>
            </a:r>
            <a:r>
              <a:rPr lang="fr-FR" sz="971" b="0" kern="1200" cap="none" spc="0" baseline="0">
                <a:solidFill>
                  <a:schemeClr val="bg1"/>
                </a:solidFill>
                <a:latin typeface="Trebuchet MS" panose="020B0603020202020204" pitchFamily="34" charset="0"/>
                <a:ea typeface="+mn-ea"/>
                <a:cs typeface="+mn-cs"/>
              </a:rPr>
              <a:t>BDO Canada </a:t>
            </a:r>
            <a:r>
              <a:rPr lang="fr-FR" sz="971" b="0" kern="1200" cap="none" spc="0" baseline="0" err="1">
                <a:solidFill>
                  <a:schemeClr val="bg1"/>
                </a:solidFill>
                <a:latin typeface="Trebuchet MS" panose="020B0603020202020204" pitchFamily="34" charset="0"/>
                <a:ea typeface="+mn-ea"/>
                <a:cs typeface="+mn-cs"/>
              </a:rPr>
              <a:t>s.r.l</a:t>
            </a:r>
            <a:r>
              <a:rPr lang="fr-FR" sz="971" b="0" kern="1200" cap="none" spc="0" baseline="0">
                <a:solidFill>
                  <a:schemeClr val="bg1"/>
                </a:solidFill>
                <a:latin typeface="Trebuchet MS" panose="020B0603020202020204" pitchFamily="34" charset="0"/>
                <a:ea typeface="+mn-ea"/>
                <a:cs typeface="+mn-cs"/>
              </a:rPr>
              <a:t>./S.E.N.C.R.L., une société canadienne à responsabilité limitée/société en nom collectif à responsabilité limitée, est membre de BDO International Limited, société de droit anglais, et</a:t>
            </a:r>
          </a:p>
          <a:p>
            <a:pPr marL="0" indent="0" algn="l" defTabSz="707660" rtl="0" eaLnBrk="1" latinLnBrk="0" hangingPunct="1">
              <a:lnSpc>
                <a:spcPct val="100000"/>
              </a:lnSpc>
              <a:spcBef>
                <a:spcPts val="0"/>
              </a:spcBef>
              <a:spcAft>
                <a:spcPts val="465"/>
              </a:spcAft>
              <a:buFont typeface="Arial" pitchFamily="34" charset="0"/>
              <a:buNone/>
            </a:pPr>
            <a:r>
              <a:rPr lang="fr-FR" sz="971" b="0" kern="1200" cap="none" spc="0" baseline="0">
                <a:solidFill>
                  <a:schemeClr val="bg1"/>
                </a:solidFill>
                <a:latin typeface="Trebuchet MS" panose="020B0603020202020204" pitchFamily="34" charset="0"/>
                <a:ea typeface="+mn-ea"/>
                <a:cs typeface="+mn-cs"/>
              </a:rPr>
              <a:t>fait partie du réseau international de sociétés membres indépendantes BDO. BDO est la marque utilisée pour désigner le réseau BDO et chacune de ses sociétés membres.</a:t>
            </a:r>
            <a:endParaRPr lang="nl-NL" sz="971" b="0" kern="1200" cap="none" baseline="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38930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FULL Image_Cover">
    <p:spTree>
      <p:nvGrpSpPr>
        <p:cNvPr id="1" name=""/>
        <p:cNvGrpSpPr/>
        <p:nvPr/>
      </p:nvGrpSpPr>
      <p:grpSpPr>
        <a:xfrm>
          <a:off x="0" y="0"/>
          <a:ext cx="0" cy="0"/>
          <a:chOff x="0" y="0"/>
          <a:chExt cx="0" cy="0"/>
        </a:xfrm>
      </p:grpSpPr>
      <p:sp>
        <p:nvSpPr>
          <p:cNvPr id="35" name="Rectangle 120"/>
          <p:cNvSpPr>
            <a:spLocks noChangeArrowheads="1"/>
          </p:cNvSpPr>
          <p:nvPr userDrawn="1"/>
        </p:nvSpPr>
        <p:spPr bwMode="gray">
          <a:xfrm>
            <a:off x="567592" y="253606"/>
            <a:ext cx="11057385" cy="6367307"/>
          </a:xfrm>
          <a:prstGeom prst="rect">
            <a:avLst/>
          </a:prstGeom>
          <a:solidFill>
            <a:schemeClr val="accent1"/>
          </a:solidFill>
          <a:ln w="6350">
            <a:noFill/>
            <a:miter lim="800000"/>
            <a:headEnd/>
            <a:tailEnd/>
          </a:ln>
        </p:spPr>
        <p:txBody>
          <a:bodyPr wrap="none" anchor="ctr"/>
          <a:lstStyle/>
          <a:p>
            <a:endParaRPr lang="en-US" sz="2184"/>
          </a:p>
        </p:txBody>
      </p:sp>
      <p:sp>
        <p:nvSpPr>
          <p:cNvPr id="21" name="Subtitle 2"/>
          <p:cNvSpPr>
            <a:spLocks noGrp="1"/>
          </p:cNvSpPr>
          <p:nvPr>
            <p:ph type="subTitle" idx="1"/>
          </p:nvPr>
        </p:nvSpPr>
        <p:spPr bwMode="gray">
          <a:xfrm>
            <a:off x="1132694" y="2310386"/>
            <a:ext cx="8948967" cy="261560"/>
          </a:xfrm>
          <a:prstGeom prst="rect">
            <a:avLst/>
          </a:prstGeom>
        </p:spPr>
        <p:txBody>
          <a:bodyPr wrap="square" lIns="0" tIns="0" rIns="0" bIns="0" anchor="t">
            <a:spAutoFit/>
          </a:bodyPr>
          <a:lstStyle>
            <a:lvl1pPr marL="0" indent="0" algn="l">
              <a:buNone/>
              <a:defRPr sz="1699" b="0">
                <a:solidFill>
                  <a:schemeClr val="bg1"/>
                </a:solidFill>
              </a:defRPr>
            </a:lvl1pPr>
            <a:lvl2pPr marL="632883" indent="0" algn="ctr">
              <a:buNone/>
              <a:defRPr>
                <a:solidFill>
                  <a:schemeClr val="tx1">
                    <a:tint val="75000"/>
                  </a:schemeClr>
                </a:solidFill>
              </a:defRPr>
            </a:lvl2pPr>
            <a:lvl3pPr marL="1265765" indent="0" algn="ctr">
              <a:buNone/>
              <a:defRPr>
                <a:solidFill>
                  <a:schemeClr val="tx1">
                    <a:tint val="75000"/>
                  </a:schemeClr>
                </a:solidFill>
              </a:defRPr>
            </a:lvl3pPr>
            <a:lvl4pPr marL="1898648" indent="0" algn="ctr">
              <a:buNone/>
              <a:defRPr>
                <a:solidFill>
                  <a:schemeClr val="tx1">
                    <a:tint val="75000"/>
                  </a:schemeClr>
                </a:solidFill>
              </a:defRPr>
            </a:lvl4pPr>
            <a:lvl5pPr marL="2531531" indent="0" algn="ctr">
              <a:buNone/>
              <a:defRPr>
                <a:solidFill>
                  <a:schemeClr val="tx1">
                    <a:tint val="75000"/>
                  </a:schemeClr>
                </a:solidFill>
              </a:defRPr>
            </a:lvl5pPr>
            <a:lvl6pPr marL="3164413" indent="0" algn="ctr">
              <a:buNone/>
              <a:defRPr>
                <a:solidFill>
                  <a:schemeClr val="tx1">
                    <a:tint val="75000"/>
                  </a:schemeClr>
                </a:solidFill>
              </a:defRPr>
            </a:lvl6pPr>
            <a:lvl7pPr marL="3797296" indent="0" algn="ctr">
              <a:buNone/>
              <a:defRPr>
                <a:solidFill>
                  <a:schemeClr val="tx1">
                    <a:tint val="75000"/>
                  </a:schemeClr>
                </a:solidFill>
              </a:defRPr>
            </a:lvl7pPr>
            <a:lvl8pPr marL="4430179" indent="0" algn="ctr">
              <a:buNone/>
              <a:defRPr>
                <a:solidFill>
                  <a:schemeClr val="tx1">
                    <a:tint val="75000"/>
                  </a:schemeClr>
                </a:solidFill>
              </a:defRPr>
            </a:lvl8pPr>
            <a:lvl9pPr marL="5063062" indent="0" algn="ctr">
              <a:buNone/>
              <a:defRPr>
                <a:solidFill>
                  <a:schemeClr val="tx1">
                    <a:tint val="75000"/>
                  </a:schemeClr>
                </a:solidFill>
              </a:defRPr>
            </a:lvl9pPr>
          </a:lstStyle>
          <a:p>
            <a:r>
              <a:rPr lang="en-US"/>
              <a:t>Click to edit Master subtitle style</a:t>
            </a:r>
            <a:endParaRPr lang="en-GB"/>
          </a:p>
        </p:txBody>
      </p:sp>
      <p:sp>
        <p:nvSpPr>
          <p:cNvPr id="22" name="Title 1"/>
          <p:cNvSpPr>
            <a:spLocks noGrp="1"/>
          </p:cNvSpPr>
          <p:nvPr>
            <p:ph type="ctrTitle"/>
          </p:nvPr>
        </p:nvSpPr>
        <p:spPr bwMode="gray">
          <a:xfrm>
            <a:off x="1132691" y="1866378"/>
            <a:ext cx="8948967" cy="485512"/>
          </a:xfrm>
        </p:spPr>
        <p:txBody>
          <a:bodyPr wrap="square" anchor="t">
            <a:spAutoFit/>
          </a:bodyPr>
          <a:lstStyle>
            <a:lvl1pPr algn="l">
              <a:defRPr sz="3155">
                <a:solidFill>
                  <a:schemeClr val="bg1"/>
                </a:solidFill>
              </a:defRPr>
            </a:lvl1pPr>
          </a:lstStyle>
          <a:p>
            <a:r>
              <a:rPr lang="en-US"/>
              <a:t>Click to edit Master title style</a:t>
            </a:r>
            <a:endParaRPr lang="en-GB"/>
          </a:p>
        </p:txBody>
      </p:sp>
      <p:sp>
        <p:nvSpPr>
          <p:cNvPr id="23" name="Text Placeholder 29"/>
          <p:cNvSpPr>
            <a:spLocks noGrp="1"/>
          </p:cNvSpPr>
          <p:nvPr>
            <p:ph type="body" sz="quarter" idx="11" hasCustomPrompt="1"/>
          </p:nvPr>
        </p:nvSpPr>
        <p:spPr bwMode="gray">
          <a:xfrm>
            <a:off x="1132694" y="1692519"/>
            <a:ext cx="8948967" cy="209247"/>
          </a:xfrm>
          <a:prstGeom prst="rect">
            <a:avLst/>
          </a:prstGeom>
        </p:spPr>
        <p:txBody>
          <a:bodyPr vert="horz" wrap="square" lIns="0" tIns="0" rIns="0" bIns="0" rtlCol="0" anchor="t" anchorCtr="0">
            <a:spAutoFit/>
          </a:bodyPr>
          <a:lstStyle>
            <a:lvl1pPr algn="l" defTabSz="1265765" rtl="0" eaLnBrk="1" latinLnBrk="0" hangingPunct="1">
              <a:lnSpc>
                <a:spcPct val="80000"/>
              </a:lnSpc>
              <a:spcBef>
                <a:spcPct val="0"/>
              </a:spcBef>
              <a:buNone/>
              <a:defRPr lang="en-GB" sz="1699" b="1" kern="1200" cap="all" baseline="0" dirty="0" smtClean="0">
                <a:solidFill>
                  <a:schemeClr val="bg1"/>
                </a:solidFill>
                <a:latin typeface="+mj-lt"/>
                <a:ea typeface="+mj-ea"/>
                <a:cs typeface="+mj-cs"/>
              </a:defRPr>
            </a:lvl1pPr>
            <a:lvl2pPr>
              <a:defRPr sz="1699" b="0" cap="all" baseline="0">
                <a:solidFill>
                  <a:schemeClr val="bg1"/>
                </a:solidFill>
              </a:defRPr>
            </a:lvl2pPr>
            <a:lvl3pPr>
              <a:defRPr sz="1699" b="0" cap="all" baseline="0">
                <a:solidFill>
                  <a:schemeClr val="bg1"/>
                </a:solidFill>
              </a:defRPr>
            </a:lvl3pPr>
            <a:lvl4pPr>
              <a:defRPr sz="1699" b="0" cap="all" baseline="0">
                <a:solidFill>
                  <a:schemeClr val="bg1"/>
                </a:solidFill>
              </a:defRPr>
            </a:lvl4pPr>
            <a:lvl5pPr>
              <a:defRPr sz="1699" b="0" cap="all" baseline="0">
                <a:solidFill>
                  <a:schemeClr val="bg1"/>
                </a:solidFill>
              </a:defRPr>
            </a:lvl5pPr>
          </a:lstStyle>
          <a:p>
            <a:pPr lvl="0"/>
            <a:r>
              <a:rPr lang="en-GB"/>
              <a:t>sector</a:t>
            </a:r>
          </a:p>
        </p:txBody>
      </p:sp>
      <p:grpSp>
        <p:nvGrpSpPr>
          <p:cNvPr id="24" name="Group 23"/>
          <p:cNvGrpSpPr/>
          <p:nvPr userDrawn="1"/>
        </p:nvGrpSpPr>
        <p:grpSpPr>
          <a:xfrm>
            <a:off x="1529354" y="253606"/>
            <a:ext cx="255042" cy="1246851"/>
            <a:chOff x="1079175" y="360363"/>
            <a:chExt cx="161925" cy="1826406"/>
          </a:xfrm>
        </p:grpSpPr>
        <p:sp>
          <p:nvSpPr>
            <p:cNvPr id="2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sp>
          <p:nvSpPr>
            <p:cNvPr id="2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sp>
          <p:nvSpPr>
            <p:cNvPr id="2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grpSp>
      <p:grpSp>
        <p:nvGrpSpPr>
          <p:cNvPr id="28" name="Group 27"/>
          <p:cNvGrpSpPr/>
          <p:nvPr userDrawn="1"/>
        </p:nvGrpSpPr>
        <p:grpSpPr>
          <a:xfrm>
            <a:off x="1529354" y="4175986"/>
            <a:ext cx="255042" cy="2444924"/>
            <a:chOff x="1079175" y="6751001"/>
            <a:chExt cx="161925" cy="3581362"/>
          </a:xfrm>
        </p:grpSpPr>
        <p:sp>
          <p:nvSpPr>
            <p:cNvPr id="2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sp>
          <p:nvSpPr>
            <p:cNvPr id="31"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sp>
          <p:nvSpPr>
            <p:cNvPr id="32"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sp>
          <p:nvSpPr>
            <p:cNvPr id="33"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sp>
          <p:nvSpPr>
            <p:cNvPr id="34"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184"/>
            </a:p>
          </p:txBody>
        </p:sp>
      </p:grpSp>
    </p:spTree>
    <p:extLst>
      <p:ext uri="{BB962C8B-B14F-4D97-AF65-F5344CB8AC3E}">
        <p14:creationId xmlns:p14="http://schemas.microsoft.com/office/powerpoint/2010/main" val="2932208538"/>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25%">
    <p:spTree>
      <p:nvGrpSpPr>
        <p:cNvPr id="1" name=""/>
        <p:cNvGrpSpPr/>
        <p:nvPr/>
      </p:nvGrpSpPr>
      <p:grpSpPr>
        <a:xfrm>
          <a:off x="0" y="0"/>
          <a:ext cx="0" cy="0"/>
          <a:chOff x="0" y="0"/>
          <a:chExt cx="0" cy="0"/>
        </a:xfrm>
      </p:grpSpPr>
      <p:sp>
        <p:nvSpPr>
          <p:cNvPr id="3" name="image placeholder">
            <a:extLst>
              <a:ext uri="{FF2B5EF4-FFF2-40B4-BE49-F238E27FC236}">
                <a16:creationId xmlns:a16="http://schemas.microsoft.com/office/drawing/2014/main" id="{2A784C87-ACFE-5E87-76EE-9B5593576619}"/>
              </a:ext>
            </a:extLst>
          </p:cNvPr>
          <p:cNvSpPr>
            <a:spLocks noGrp="1" noRot="1" noMove="1" noResize="1" noEditPoints="1" noAdjustHandles="1" noChangeArrowheads="1" noChangeShapeType="1"/>
          </p:cNvSpPr>
          <p:nvPr>
            <p:ph type="pic" sz="quarter" idx="12" hasCustomPrompt="1"/>
          </p:nvPr>
        </p:nvSpPr>
        <p:spPr>
          <a:xfrm>
            <a:off x="8204690" y="1714500"/>
            <a:ext cx="3500203" cy="4413249"/>
          </a:xfrm>
          <a:pattFill prst="pct60">
            <a:fgClr>
              <a:schemeClr val="bg2"/>
            </a:fgClr>
            <a:bgClr>
              <a:schemeClr val="bg1"/>
            </a:bgClr>
          </a:pattFill>
        </p:spPr>
        <p:txBody>
          <a:bodyPr anchor="ctr" anchorCtr="0"/>
          <a:lstStyle>
            <a:lvl1pPr algn="ctr">
              <a:defRPr sz="800"/>
            </a:lvl1pPr>
          </a:lstStyle>
          <a:p>
            <a:r>
              <a:rPr lang="en-US"/>
              <a:t>IMAGE</a:t>
            </a:r>
            <a:endParaRPr lang="nl-NL"/>
          </a:p>
        </p:txBody>
      </p:sp>
      <p:sp>
        <p:nvSpPr>
          <p:cNvPr id="5" name="subtitle placeholder">
            <a:extLst>
              <a:ext uri="{FF2B5EF4-FFF2-40B4-BE49-F238E27FC236}">
                <a16:creationId xmlns:a16="http://schemas.microsoft.com/office/drawing/2014/main" id="{2610175A-9F63-0C16-5021-725CDC046564}"/>
              </a:ext>
            </a:extLst>
          </p:cNvPr>
          <p:cNvSpPr>
            <a:spLocks noGrp="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6" name="title placeholder">
            <a:extLst>
              <a:ext uri="{FF2B5EF4-FFF2-40B4-BE49-F238E27FC236}">
                <a16:creationId xmlns:a16="http://schemas.microsoft.com/office/drawing/2014/main" id="{CF985DD9-E7FD-2CD6-A338-990389CF6611}"/>
              </a:ext>
            </a:extLst>
          </p:cNvPr>
          <p:cNvSpPr>
            <a:spLocks noGrp="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0" name="Text Placeholder 6">
            <a:extLst>
              <a:ext uri="{FF2B5EF4-FFF2-40B4-BE49-F238E27FC236}">
                <a16:creationId xmlns:a16="http://schemas.microsoft.com/office/drawing/2014/main" id="{8CA5D88E-3A1B-4E34-BE45-8676C4209F07}"/>
              </a:ext>
            </a:extLst>
          </p:cNvPr>
          <p:cNvSpPr>
            <a:spLocks noGrp="1"/>
          </p:cNvSpPr>
          <p:nvPr>
            <p:ph type="body" sz="quarter" idx="13"/>
          </p:nvPr>
        </p:nvSpPr>
        <p:spPr>
          <a:xfrm>
            <a:off x="485774"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7" name="Footer Placeholder 6">
            <a:extLst>
              <a:ext uri="{FF2B5EF4-FFF2-40B4-BE49-F238E27FC236}">
                <a16:creationId xmlns:a16="http://schemas.microsoft.com/office/drawing/2014/main" id="{FBB47C76-569E-E217-2D0C-E186377ACF96}"/>
              </a:ext>
            </a:extLst>
          </p:cNvPr>
          <p:cNvSpPr>
            <a:spLocks noGrp="1"/>
          </p:cNvSpPr>
          <p:nvPr>
            <p:ph type="ftr" sz="quarter" idx="14"/>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D735B917-E81B-2FE9-4D95-DA4B78648268}"/>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98533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941" userDrawn="1">
          <p15:clr>
            <a:srgbClr val="FBAE40"/>
          </p15:clr>
        </p15:guide>
        <p15:guide id="6" pos="5168"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ext slide - 2 column">
    <p:spTree>
      <p:nvGrpSpPr>
        <p:cNvPr id="1" name=""/>
        <p:cNvGrpSpPr/>
        <p:nvPr/>
      </p:nvGrpSpPr>
      <p:grpSpPr>
        <a:xfrm>
          <a:off x="0" y="0"/>
          <a:ext cx="0" cy="0"/>
          <a:chOff x="0" y="0"/>
          <a:chExt cx="0" cy="0"/>
        </a:xfrm>
      </p:grpSpPr>
      <p:sp>
        <p:nvSpPr>
          <p:cNvPr id="8" name="Title 1"/>
          <p:cNvSpPr>
            <a:spLocks noGrp="1"/>
          </p:cNvSpPr>
          <p:nvPr>
            <p:ph type="title"/>
          </p:nvPr>
        </p:nvSpPr>
        <p:spPr bwMode="gray">
          <a:xfrm>
            <a:off x="867750" y="896959"/>
            <a:ext cx="10448542" cy="298942"/>
          </a:xfrm>
        </p:spPr>
        <p:txBody>
          <a:bodyPr>
            <a:spAutoFit/>
          </a:bodyPr>
          <a:lstStyle>
            <a:lvl1pPr>
              <a:lnSpc>
                <a:spcPct val="80000"/>
              </a:lnSpc>
              <a:defRPr/>
            </a:lvl1pPr>
          </a:lstStyle>
          <a:p>
            <a:r>
              <a:rPr lang="en-US"/>
              <a:t>Click to edit Master title style</a:t>
            </a:r>
            <a:endParaRPr lang="en-GB"/>
          </a:p>
        </p:txBody>
      </p:sp>
      <p:sp>
        <p:nvSpPr>
          <p:cNvPr id="10" name="Text Placeholder 6"/>
          <p:cNvSpPr>
            <a:spLocks noGrp="1"/>
          </p:cNvSpPr>
          <p:nvPr>
            <p:ph type="body" sz="quarter" idx="13"/>
          </p:nvPr>
        </p:nvSpPr>
        <p:spPr bwMode="gray">
          <a:xfrm>
            <a:off x="867751" y="1626942"/>
            <a:ext cx="4992080" cy="4639535"/>
          </a:xfrm>
          <a:prstGeom prst="rect">
            <a:avLst/>
          </a:prstGeom>
        </p:spPr>
        <p:txBody>
          <a:bodyPr lIns="0" tIns="0" rIns="0" bIns="0"/>
          <a:lstStyle>
            <a:lvl1pPr>
              <a:lnSpc>
                <a:spcPct val="100000"/>
              </a:lnSpc>
              <a:spcBef>
                <a:spcPts val="0"/>
              </a:spcBef>
              <a:spcAft>
                <a:spcPts val="728"/>
              </a:spcAft>
              <a:defRPr/>
            </a:lvl1pPr>
            <a:lvl2pPr>
              <a:lnSpc>
                <a:spcPct val="100000"/>
              </a:lnSpc>
              <a:spcBef>
                <a:spcPts val="0"/>
              </a:spcBef>
              <a:spcAft>
                <a:spcPts val="728"/>
              </a:spcAft>
              <a:defRPr/>
            </a:lvl2pPr>
            <a:lvl3pPr>
              <a:lnSpc>
                <a:spcPct val="100000"/>
              </a:lnSpc>
              <a:spcBef>
                <a:spcPts val="0"/>
              </a:spcBef>
              <a:spcAft>
                <a:spcPts val="728"/>
              </a:spcAft>
              <a:defRPr/>
            </a:lvl3pPr>
            <a:lvl4pPr>
              <a:lnSpc>
                <a:spcPct val="100000"/>
              </a:lnSpc>
              <a:spcBef>
                <a:spcPts val="0"/>
              </a:spcBef>
              <a:spcAft>
                <a:spcPts val="728"/>
              </a:spcAft>
              <a:defRPr/>
            </a:lvl4pPr>
            <a:lvl5pPr>
              <a:lnSpc>
                <a:spcPct val="100000"/>
              </a:lnSpc>
              <a:spcBef>
                <a:spcPts val="0"/>
              </a:spcBef>
              <a:spcAft>
                <a:spcPts val="728"/>
              </a:spcAft>
              <a:defRPr/>
            </a:lvl5pPr>
            <a:lvl6pPr marL="656923" indent="0">
              <a:lnSpc>
                <a:spcPct val="100000"/>
              </a:lnSpc>
              <a:spcBef>
                <a:spcPts val="0"/>
              </a:spcBef>
              <a:spcAft>
                <a:spcPts val="728"/>
              </a:spcAft>
              <a:buNone/>
              <a:defRPr sz="1093"/>
            </a:lvl6pPr>
            <a:lvl7pPr marL="656923" indent="0">
              <a:lnSpc>
                <a:spcPct val="100000"/>
              </a:lnSpc>
              <a:spcBef>
                <a:spcPts val="0"/>
              </a:spcBef>
              <a:spcAft>
                <a:spcPts val="728"/>
              </a:spcAft>
              <a:buNone/>
              <a:defRPr sz="1093"/>
            </a:lvl7pPr>
            <a:lvl8pPr marL="656923" indent="0">
              <a:lnSpc>
                <a:spcPct val="100000"/>
              </a:lnSpc>
              <a:spcBef>
                <a:spcPts val="0"/>
              </a:spcBef>
              <a:spcAft>
                <a:spcPts val="728"/>
              </a:spcAft>
              <a:buNone/>
              <a:defRPr sz="1093"/>
            </a:lvl8pPr>
            <a:lvl9pPr marL="656923" indent="0">
              <a:lnSpc>
                <a:spcPct val="100000"/>
              </a:lnSpc>
              <a:spcBef>
                <a:spcPts val="0"/>
              </a:spcBef>
              <a:spcAft>
                <a:spcPts val="728"/>
              </a:spcAft>
              <a:buNone/>
              <a:defRPr sz="10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4" hasCustomPrompt="1"/>
          </p:nvPr>
        </p:nvSpPr>
        <p:spPr bwMode="gray">
          <a:xfrm>
            <a:off x="867750" y="1070659"/>
            <a:ext cx="10448542" cy="239108"/>
          </a:xfrm>
          <a:prstGeom prst="rect">
            <a:avLst/>
          </a:prstGeom>
        </p:spPr>
        <p:txBody>
          <a:bodyPr wrap="square" lIns="0" tIns="0" rIns="0" bIns="0">
            <a:spAutoFit/>
          </a:bodyPr>
          <a:lstStyle>
            <a:lvl1pPr algn="l">
              <a:lnSpc>
                <a:spcPct val="80000"/>
              </a:lnSpc>
              <a:spcBef>
                <a:spcPts val="0"/>
              </a:spcBef>
              <a:spcAft>
                <a:spcPts val="0"/>
              </a:spcAft>
              <a:defRPr sz="1942" b="0">
                <a:solidFill>
                  <a:schemeClr val="tx1"/>
                </a:solidFill>
              </a:defRPr>
            </a:lvl1pPr>
          </a:lstStyle>
          <a:p>
            <a:pPr lvl="0"/>
            <a:r>
              <a:rPr lang="en-US"/>
              <a:t>[Subtitle]</a:t>
            </a:r>
          </a:p>
        </p:txBody>
      </p:sp>
      <p:sp>
        <p:nvSpPr>
          <p:cNvPr id="12" name="Text Placeholder 6"/>
          <p:cNvSpPr>
            <a:spLocks noGrp="1"/>
          </p:cNvSpPr>
          <p:nvPr>
            <p:ph type="body" sz="quarter" idx="15"/>
          </p:nvPr>
        </p:nvSpPr>
        <p:spPr bwMode="gray">
          <a:xfrm>
            <a:off x="6324212" y="1626945"/>
            <a:ext cx="4992080" cy="4639534"/>
          </a:xfrm>
          <a:prstGeom prst="rect">
            <a:avLst/>
          </a:prstGeom>
        </p:spPr>
        <p:txBody>
          <a:bodyPr lIns="0" tIns="0" rIns="0" bIns="0"/>
          <a:lstStyle>
            <a:lvl1pPr>
              <a:lnSpc>
                <a:spcPct val="100000"/>
              </a:lnSpc>
              <a:spcBef>
                <a:spcPts val="0"/>
              </a:spcBef>
              <a:spcAft>
                <a:spcPts val="728"/>
              </a:spcAft>
              <a:defRPr/>
            </a:lvl1pPr>
            <a:lvl2pPr>
              <a:lnSpc>
                <a:spcPct val="100000"/>
              </a:lnSpc>
              <a:spcBef>
                <a:spcPts val="0"/>
              </a:spcBef>
              <a:spcAft>
                <a:spcPts val="728"/>
              </a:spcAft>
              <a:defRPr/>
            </a:lvl2pPr>
            <a:lvl3pPr>
              <a:lnSpc>
                <a:spcPct val="100000"/>
              </a:lnSpc>
              <a:spcBef>
                <a:spcPts val="0"/>
              </a:spcBef>
              <a:spcAft>
                <a:spcPts val="728"/>
              </a:spcAft>
              <a:defRPr/>
            </a:lvl3pPr>
            <a:lvl4pPr>
              <a:lnSpc>
                <a:spcPct val="100000"/>
              </a:lnSpc>
              <a:spcBef>
                <a:spcPts val="0"/>
              </a:spcBef>
              <a:spcAft>
                <a:spcPts val="728"/>
              </a:spcAft>
              <a:defRPr/>
            </a:lvl4pPr>
            <a:lvl5pPr>
              <a:lnSpc>
                <a:spcPct val="100000"/>
              </a:lnSpc>
              <a:spcBef>
                <a:spcPts val="0"/>
              </a:spcBef>
              <a:spcAft>
                <a:spcPts val="728"/>
              </a:spcAft>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327063"/>
      </p:ext>
    </p:extLst>
  </p:cSld>
  <p:clrMapOvr>
    <a:masterClrMapping/>
  </p:clrMapOvr>
  <p:hf hdr="0" ftr="0"/>
</p:sldLayout>
</file>

<file path=ppt/slideLayouts/slideLayout17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009251"/>
      </p:ext>
    </p:extLst>
  </p:cSld>
  <p:clrMapOvr>
    <a:masterClrMapping/>
  </p:clrMapOvr>
  <p:hf hdr="0" ftr="0"/>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EXT 1 COLUMN + CORNERSTONE">
    <p:spTree>
      <p:nvGrpSpPr>
        <p:cNvPr id="1" name=""/>
        <p:cNvGrpSpPr/>
        <p:nvPr/>
      </p:nvGrpSpPr>
      <p:grpSpPr>
        <a:xfrm>
          <a:off x="0" y="0"/>
          <a:ext cx="0" cy="0"/>
          <a:chOff x="0" y="0"/>
          <a:chExt cx="0" cy="0"/>
        </a:xfrm>
      </p:grpSpPr>
      <p:sp>
        <p:nvSpPr>
          <p:cNvPr id="3" name="cornerstone">
            <a:extLst>
              <a:ext uri="{FF2B5EF4-FFF2-40B4-BE49-F238E27FC236}">
                <a16:creationId xmlns:a16="http://schemas.microsoft.com/office/drawing/2014/main" id="{AD052E10-8674-960A-3D27-05AA7CB6AFFC}"/>
              </a:ext>
            </a:extLst>
          </p:cNvPr>
          <p:cNvSpPr>
            <a:spLocks/>
          </p:cNvSpPr>
          <p:nvPr userDrawn="1"/>
        </p:nvSpPr>
        <p:spPr>
          <a:xfrm>
            <a:off x="4891001" y="1714502"/>
            <a:ext cx="7301000" cy="5143500"/>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2"/>
          </a:solidFill>
          <a:ln w="12644" cap="flat">
            <a:noFill/>
            <a:prstDash val="solid"/>
            <a:miter/>
          </a:ln>
        </p:spPr>
        <p:txBody>
          <a:bodyPr rtlCol="0" anchor="ctr"/>
          <a:lstStyle/>
          <a:p>
            <a:endParaRPr lang="nl-NL" sz="1799"/>
          </a:p>
        </p:txBody>
      </p:sp>
      <p:sp>
        <p:nvSpPr>
          <p:cNvPr id="23" name="page # placeholder">
            <a:extLst>
              <a:ext uri="{FF2B5EF4-FFF2-40B4-BE49-F238E27FC236}">
                <a16:creationId xmlns:a16="http://schemas.microsoft.com/office/drawing/2014/main" id="{3B62F5FC-C10A-CC5A-B442-66FDAF106DC7}"/>
              </a:ext>
            </a:extLst>
          </p:cNvPr>
          <p:cNvSpPr>
            <a:spLocks noGrp="1" noRot="1" noMove="1" noResize="1" noEditPoints="1" noAdjustHandles="1" noChangeArrowheads="1" noChangeShapeType="1"/>
          </p:cNvSpPr>
          <p:nvPr>
            <p:ph type="sldNum" sz="quarter" idx="4"/>
          </p:nvPr>
        </p:nvSpPr>
        <p:spPr>
          <a:xfrm>
            <a:off x="1" y="6164808"/>
            <a:ext cx="485137" cy="693194"/>
          </a:xfrm>
          <a:custGeom>
            <a:avLst/>
            <a:gdLst>
              <a:gd name="connsiteX0" fmla="*/ 0 w 485390"/>
              <a:gd name="connsiteY0" fmla="*/ 0 h 693194"/>
              <a:gd name="connsiteX1" fmla="*/ 485390 w 485390"/>
              <a:gd name="connsiteY1" fmla="*/ 693194 h 693194"/>
              <a:gd name="connsiteX2" fmla="*/ 0 w 485390"/>
              <a:gd name="connsiteY2" fmla="*/ 693194 h 693194"/>
            </a:gdLst>
            <a:ahLst/>
            <a:cxnLst>
              <a:cxn ang="0">
                <a:pos x="connsiteX0" y="connsiteY0"/>
              </a:cxn>
              <a:cxn ang="0">
                <a:pos x="connsiteX1" y="connsiteY1"/>
              </a:cxn>
              <a:cxn ang="0">
                <a:pos x="connsiteX2" y="connsiteY2"/>
              </a:cxn>
            </a:cxnLst>
            <a:rect l="l" t="t" r="r" b="b"/>
            <a:pathLst>
              <a:path w="485390" h="693194">
                <a:moveTo>
                  <a:pt x="0" y="0"/>
                </a:moveTo>
                <a:lnTo>
                  <a:pt x="485390" y="693194"/>
                </a:lnTo>
                <a:lnTo>
                  <a:pt x="0" y="693194"/>
                </a:lnTo>
                <a:close/>
              </a:path>
            </a:pathLst>
          </a:custGeom>
          <a:solidFill>
            <a:schemeClr val="bg2"/>
          </a:solidFill>
        </p:spPr>
        <p:txBody>
          <a:bodyPr vert="horz" wrap="square" lIns="0" tIns="334800" rIns="126000" bIns="0" rtlCol="0" anchor="ctr">
            <a:noAutofit/>
          </a:bodyPr>
          <a:lstStyle>
            <a:lvl1pPr algn="ctr">
              <a:defRPr sz="999">
                <a:solidFill>
                  <a:schemeClr val="tx2"/>
                </a:solidFill>
              </a:defRPr>
            </a:lvl1pPr>
          </a:lstStyle>
          <a:p>
            <a:fld id="{4694BEFD-964E-4197-A0C0-7534C13B6A9A}" type="slidenum">
              <a:rPr lang="nl-NL" smtClean="0"/>
              <a:pPr/>
              <a:t>‹#›</a:t>
            </a:fld>
            <a:endParaRPr lang="nl-NL"/>
          </a:p>
        </p:txBody>
      </p:sp>
      <p:sp>
        <p:nvSpPr>
          <p:cNvPr id="5" name="subtitle placeholder">
            <a:extLst>
              <a:ext uri="{FF2B5EF4-FFF2-40B4-BE49-F238E27FC236}">
                <a16:creationId xmlns:a16="http://schemas.microsoft.com/office/drawing/2014/main" id="{E4802656-F033-5531-1E6D-B394EC28AC85}"/>
              </a:ext>
            </a:extLst>
          </p:cNvPr>
          <p:cNvSpPr>
            <a:spLocks noGrp="1"/>
          </p:cNvSpPr>
          <p:nvPr>
            <p:ph type="subTitle" idx="1"/>
          </p:nvPr>
        </p:nvSpPr>
        <p:spPr>
          <a:xfrm>
            <a:off x="485523" y="1062020"/>
            <a:ext cx="11215359" cy="289000"/>
          </a:xfrm>
        </p:spPr>
        <p:txBody>
          <a:bodyPr/>
          <a:lstStyle>
            <a:lvl1pPr marL="0" indent="0" algn="l">
              <a:buNone/>
              <a:defRPr sz="1599" b="1"/>
            </a:lvl1pPr>
            <a:lvl2pPr marL="456923" indent="0" algn="ctr">
              <a:buNone/>
              <a:defRPr sz="1999"/>
            </a:lvl2pPr>
            <a:lvl3pPr marL="913847" indent="0" algn="ctr">
              <a:buNone/>
              <a:defRPr sz="1799"/>
            </a:lvl3pPr>
            <a:lvl4pPr marL="1370770" indent="0" algn="ctr">
              <a:buNone/>
              <a:defRPr sz="1599"/>
            </a:lvl4pPr>
            <a:lvl5pPr marL="1827693" indent="0" algn="ctr">
              <a:buNone/>
              <a:defRPr sz="1599"/>
            </a:lvl5pPr>
            <a:lvl6pPr marL="2284616" indent="0" algn="ctr">
              <a:buNone/>
              <a:defRPr sz="1599"/>
            </a:lvl6pPr>
            <a:lvl7pPr marL="2741540" indent="0" algn="ctr">
              <a:buNone/>
              <a:defRPr sz="1599"/>
            </a:lvl7pPr>
            <a:lvl8pPr marL="3198463" indent="0" algn="ctr">
              <a:buNone/>
              <a:defRPr sz="1599"/>
            </a:lvl8pPr>
            <a:lvl9pPr marL="3655386" indent="0" algn="ctr">
              <a:buNone/>
              <a:defRPr sz="1599"/>
            </a:lvl9pPr>
          </a:lstStyle>
          <a:p>
            <a:endParaRPr lang="en-CA" noProof="0"/>
          </a:p>
        </p:txBody>
      </p:sp>
      <p:sp>
        <p:nvSpPr>
          <p:cNvPr id="4" name="title placeholder">
            <a:extLst>
              <a:ext uri="{FF2B5EF4-FFF2-40B4-BE49-F238E27FC236}">
                <a16:creationId xmlns:a16="http://schemas.microsoft.com/office/drawing/2014/main" id="{2A6864DB-B5A2-EF45-4A41-270AAA762A50}"/>
              </a:ext>
            </a:extLst>
          </p:cNvPr>
          <p:cNvSpPr>
            <a:spLocks noGrp="1"/>
          </p:cNvSpPr>
          <p:nvPr>
            <p:ph type="title"/>
          </p:nvPr>
        </p:nvSpPr>
        <p:spPr>
          <a:xfrm>
            <a:off x="485523" y="550801"/>
            <a:ext cx="11215359" cy="373649"/>
          </a:xfrm>
        </p:spPr>
        <p:txBody>
          <a:bodyPr>
            <a:spAutoFit/>
          </a:bodyPr>
          <a:lstStyle>
            <a:lvl1pPr>
              <a:defRPr/>
            </a:lvl1pPr>
          </a:lstStyle>
          <a:p>
            <a:endParaRPr lang="en-CA" noProof="0"/>
          </a:p>
        </p:txBody>
      </p:sp>
      <p:sp>
        <p:nvSpPr>
          <p:cNvPr id="11" name="Text Placeholder 6">
            <a:extLst>
              <a:ext uri="{FF2B5EF4-FFF2-40B4-BE49-F238E27FC236}">
                <a16:creationId xmlns:a16="http://schemas.microsoft.com/office/drawing/2014/main" id="{615839AF-59DE-4FFC-97AF-C1B50ECA9B1E}"/>
              </a:ext>
            </a:extLst>
          </p:cNvPr>
          <p:cNvSpPr>
            <a:spLocks noGrp="1"/>
          </p:cNvSpPr>
          <p:nvPr>
            <p:ph type="body" sz="quarter" idx="11"/>
          </p:nvPr>
        </p:nvSpPr>
        <p:spPr>
          <a:xfrm>
            <a:off x="485776" y="1685925"/>
            <a:ext cx="11214099" cy="447888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2" name="footer placeholder">
            <a:extLst>
              <a:ext uri="{FF2B5EF4-FFF2-40B4-BE49-F238E27FC236}">
                <a16:creationId xmlns:a16="http://schemas.microsoft.com/office/drawing/2014/main" id="{0D368F1C-85B2-4660-88A3-96DEAC70A7D3}"/>
              </a:ext>
            </a:extLst>
          </p:cNvPr>
          <p:cNvSpPr>
            <a:spLocks noGrp="1" noChangeAspect="1"/>
          </p:cNvSpPr>
          <p:nvPr>
            <p:ph type="ftr" sz="quarter" idx="3"/>
          </p:nvPr>
        </p:nvSpPr>
        <p:spPr>
          <a:xfrm>
            <a:off x="951643" y="6496380"/>
            <a:ext cx="9832420" cy="360000"/>
          </a:xfrm>
          <a:prstGeom prst="rect">
            <a:avLst/>
          </a:prstGeom>
        </p:spPr>
        <p:txBody>
          <a:bodyPr vert="horz" lIns="0" tIns="0" rIns="0" bIns="0" rtlCol="0" anchor="ctr" anchorCtr="0">
            <a:noAutofit/>
          </a:bodyPr>
          <a:lstStyle>
            <a:lvl1pPr algn="l">
              <a:defRPr sz="999">
                <a:solidFill>
                  <a:schemeClr val="tx2"/>
                </a:solidFill>
              </a:defRPr>
            </a:lvl1pPr>
          </a:lstStyle>
          <a:p>
            <a:endParaRPr lang="en-CA"/>
          </a:p>
        </p:txBody>
      </p:sp>
    </p:spTree>
    <p:extLst>
      <p:ext uri="{BB962C8B-B14F-4D97-AF65-F5344CB8AC3E}">
        <p14:creationId xmlns:p14="http://schemas.microsoft.com/office/powerpoint/2010/main" val="26113597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1797666" y="2085632"/>
            <a:ext cx="8657275" cy="369332"/>
            <a:chOff x="1797664" y="2085631"/>
            <a:chExt cx="8657274" cy="369332"/>
          </a:xfrm>
        </p:grpSpPr>
        <p:sp>
          <p:nvSpPr>
            <p:cNvPr id="20" name="Section Title" hidden="1"/>
            <p:cNvSpPr txBox="1">
              <a:spLocks/>
            </p:cNvSpPr>
            <p:nvPr userDrawn="1"/>
          </p:nvSpPr>
          <p:spPr>
            <a:xfrm>
              <a:off x="2267220" y="2085631"/>
              <a:ext cx="3843347" cy="369332"/>
            </a:xfrm>
            <a:prstGeom prst="rect">
              <a:avLst/>
            </a:prstGeom>
            <a:noFill/>
          </p:spPr>
          <p:txBody>
            <a:bodyPr wrap="square" rtlCol="0" anchor="ctr">
              <a:normAutofit/>
            </a:bodyPr>
            <a:lstStyle/>
            <a:p>
              <a:pPr defTabSz="9333284">
                <a:tabLst>
                  <a:tab pos="9511060" algn="l"/>
                </a:tabLst>
              </a:pPr>
              <a:r>
                <a:rPr lang="en-US" sz="1400"/>
                <a:t>&lt;TEXT&gt;</a:t>
              </a:r>
            </a:p>
          </p:txBody>
        </p:sp>
        <p:sp>
          <p:nvSpPr>
            <p:cNvPr id="21" name="Section Number"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1400"/>
                <a:t>&lt;N&gt;</a:t>
              </a:r>
            </a:p>
          </p:txBody>
        </p:sp>
        <p:sp>
          <p:nvSpPr>
            <p:cNvPr id="22" name="Slide Number"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en-US" sz="1400"/>
                <a:t>&lt;P&gt;</a:t>
              </a:r>
            </a:p>
          </p:txBody>
        </p:sp>
        <p:sp>
          <p:nvSpPr>
            <p:cNvPr id="24" name="Timeslot"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1400"/>
                <a:t>&lt;TIMESLOT&gt;</a:t>
              </a:r>
            </a:p>
          </p:txBody>
        </p:sp>
        <p:sp>
          <p:nvSpPr>
            <p:cNvPr id="28" name="Responsible"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1400"/>
                <a:t>&lt;RESPONSIBLE&gt;</a:t>
              </a:r>
            </a:p>
          </p:txBody>
        </p:sp>
        <p:sp>
          <p:nvSpPr>
            <p:cNvPr id="29" name="Duration"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en-US" sz="1400"/>
                <a:t>&lt;DURATION&gt;</a:t>
              </a:r>
            </a:p>
          </p:txBody>
        </p:sp>
      </p:grpSp>
      <p:grpSp>
        <p:nvGrpSpPr>
          <p:cNvPr id="4" name="SP Agenda Section Highlight" hidden="1"/>
          <p:cNvGrpSpPr>
            <a:grpSpLocks/>
          </p:cNvGrpSpPr>
          <p:nvPr userDrawn="1"/>
        </p:nvGrpSpPr>
        <p:grpSpPr>
          <a:xfrm>
            <a:off x="1797663" y="2616964"/>
            <a:ext cx="8657274" cy="369332"/>
            <a:chOff x="1797664" y="2616963"/>
            <a:chExt cx="8657274" cy="369332"/>
          </a:xfrm>
          <a:solidFill>
            <a:schemeClr val="accent1">
              <a:lumMod val="60000"/>
              <a:lumOff val="40000"/>
            </a:schemeClr>
          </a:solidFill>
        </p:grpSpPr>
        <p:sp>
          <p:nvSpPr>
            <p:cNvPr id="32" name="Section Title" hidden="1"/>
            <p:cNvSpPr txBox="1">
              <a:spLocks/>
            </p:cNvSpPr>
            <p:nvPr userDrawn="1"/>
          </p:nvSpPr>
          <p:spPr>
            <a:xfrm>
              <a:off x="2267220" y="2616963"/>
              <a:ext cx="3843347" cy="369332"/>
            </a:xfrm>
            <a:prstGeom prst="rect">
              <a:avLst/>
            </a:prstGeom>
            <a:grpFill/>
          </p:spPr>
          <p:txBody>
            <a:bodyPr wrap="square" rtlCol="0" anchor="ctr">
              <a:normAutofit/>
            </a:bodyPr>
            <a:lstStyle/>
            <a:p>
              <a:pPr defTabSz="9333284">
                <a:tabLst>
                  <a:tab pos="9511060" algn="l"/>
                </a:tabLst>
              </a:pPr>
              <a:r>
                <a:rPr lang="en-US" sz="1400" b="1"/>
                <a:t>&lt;TEXT&gt;</a:t>
              </a:r>
            </a:p>
          </p:txBody>
        </p:sp>
        <p:sp>
          <p:nvSpPr>
            <p:cNvPr id="33" name="Section Number"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400" b="1"/>
                <a:t>&lt;N&gt;</a:t>
              </a:r>
            </a:p>
          </p:txBody>
        </p:sp>
        <p:sp>
          <p:nvSpPr>
            <p:cNvPr id="34" name="Slide Number"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400" b="1"/>
                <a:t>&lt;P&gt;</a:t>
              </a:r>
            </a:p>
          </p:txBody>
        </p:sp>
        <p:sp>
          <p:nvSpPr>
            <p:cNvPr id="35" name="Timeslot"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1400" b="1"/>
                <a:t>&lt;TIMESLOT&gt;</a:t>
              </a:r>
            </a:p>
          </p:txBody>
        </p:sp>
        <p:sp>
          <p:nvSpPr>
            <p:cNvPr id="36" name="Responsible"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1400" b="1"/>
                <a:t>&lt;RESPONSIBLE&gt;</a:t>
              </a:r>
            </a:p>
          </p:txBody>
        </p:sp>
        <p:sp>
          <p:nvSpPr>
            <p:cNvPr id="37" name="Duration"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1400" b="1"/>
                <a:t>&lt;DURATION&gt;</a:t>
              </a:r>
            </a:p>
          </p:txBody>
        </p:sp>
      </p:grpSp>
      <p:grpSp>
        <p:nvGrpSpPr>
          <p:cNvPr id="8" name="SP Agenda Subsection" hidden="1"/>
          <p:cNvGrpSpPr>
            <a:grpSpLocks/>
          </p:cNvGrpSpPr>
          <p:nvPr userDrawn="1"/>
        </p:nvGrpSpPr>
        <p:grpSpPr>
          <a:xfrm>
            <a:off x="2265805" y="3148296"/>
            <a:ext cx="8189135" cy="369332"/>
            <a:chOff x="2265804" y="3155687"/>
            <a:chExt cx="8189134" cy="369332"/>
          </a:xfrm>
        </p:grpSpPr>
        <p:sp>
          <p:nvSpPr>
            <p:cNvPr id="39" name="Section Title" hidden="1"/>
            <p:cNvSpPr txBox="1">
              <a:spLocks/>
            </p:cNvSpPr>
            <p:nvPr userDrawn="1"/>
          </p:nvSpPr>
          <p:spPr>
            <a:xfrm>
              <a:off x="2744123" y="3155687"/>
              <a:ext cx="3366444" cy="369332"/>
            </a:xfrm>
            <a:prstGeom prst="rect">
              <a:avLst/>
            </a:prstGeom>
            <a:noFill/>
          </p:spPr>
          <p:txBody>
            <a:bodyPr wrap="square" rtlCol="0" anchor="ctr">
              <a:normAutofit/>
            </a:bodyPr>
            <a:lstStyle/>
            <a:p>
              <a:pPr defTabSz="9333284">
                <a:tabLst>
                  <a:tab pos="9511060" algn="l"/>
                </a:tabLst>
              </a:pPr>
              <a:r>
                <a:rPr lang="en-US" sz="1400"/>
                <a:t>&lt;TEXT&gt;</a:t>
              </a:r>
            </a:p>
          </p:txBody>
        </p:sp>
        <p:sp>
          <p:nvSpPr>
            <p:cNvPr id="40" name="Section Number"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1400"/>
                <a:t>&lt;N&gt;</a:t>
              </a:r>
            </a:p>
          </p:txBody>
        </p:sp>
        <p:sp>
          <p:nvSpPr>
            <p:cNvPr id="41" name="Slide Number"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en-US" sz="1400"/>
                <a:t>&lt;P&gt;</a:t>
              </a:r>
            </a:p>
          </p:txBody>
        </p:sp>
        <p:sp>
          <p:nvSpPr>
            <p:cNvPr id="42" name="Timeslot"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1400"/>
                <a:t>&lt;TIMESLOT&gt;</a:t>
              </a:r>
            </a:p>
          </p:txBody>
        </p:sp>
        <p:sp>
          <p:nvSpPr>
            <p:cNvPr id="43" name="Responsible"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1400"/>
                <a:t>&lt;RESPONSIBLE&gt;</a:t>
              </a:r>
            </a:p>
          </p:txBody>
        </p:sp>
        <p:sp>
          <p:nvSpPr>
            <p:cNvPr id="44" name="Duration"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en-US" sz="1400"/>
                <a:t>&lt;DURATION&gt;</a:t>
              </a:r>
            </a:p>
          </p:txBody>
        </p:sp>
      </p:grpSp>
      <p:grpSp>
        <p:nvGrpSpPr>
          <p:cNvPr id="9" name="SP Agenda Subsection Highlight" hidden="1"/>
          <p:cNvGrpSpPr>
            <a:grpSpLocks/>
          </p:cNvGrpSpPr>
          <p:nvPr userDrawn="1"/>
        </p:nvGrpSpPr>
        <p:grpSpPr>
          <a:xfrm>
            <a:off x="2265805" y="3679629"/>
            <a:ext cx="8189133" cy="369332"/>
            <a:chOff x="2265804" y="3694411"/>
            <a:chExt cx="8189134" cy="369332"/>
          </a:xfrm>
          <a:solidFill>
            <a:schemeClr val="accent1">
              <a:lumMod val="60000"/>
              <a:lumOff val="40000"/>
            </a:schemeClr>
          </a:solidFill>
        </p:grpSpPr>
        <p:sp>
          <p:nvSpPr>
            <p:cNvPr id="46" name="Section Title" hidden="1"/>
            <p:cNvSpPr txBox="1">
              <a:spLocks/>
            </p:cNvSpPr>
            <p:nvPr userDrawn="1"/>
          </p:nvSpPr>
          <p:spPr>
            <a:xfrm>
              <a:off x="2744123" y="3694411"/>
              <a:ext cx="3366444" cy="369332"/>
            </a:xfrm>
            <a:prstGeom prst="rect">
              <a:avLst/>
            </a:prstGeom>
            <a:grpFill/>
          </p:spPr>
          <p:txBody>
            <a:bodyPr wrap="square" rtlCol="0" anchor="ctr">
              <a:normAutofit/>
            </a:bodyPr>
            <a:lstStyle/>
            <a:p>
              <a:pPr defTabSz="9333284">
                <a:tabLst>
                  <a:tab pos="9511060" algn="l"/>
                </a:tabLst>
              </a:pPr>
              <a:r>
                <a:rPr lang="en-US" sz="1400" b="1"/>
                <a:t>&lt;TEXT&gt;</a:t>
              </a:r>
            </a:p>
          </p:txBody>
        </p:sp>
        <p:sp>
          <p:nvSpPr>
            <p:cNvPr id="47" name="Section Number"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400" b="1"/>
                <a:t>&lt;N&gt;</a:t>
              </a:r>
            </a:p>
          </p:txBody>
        </p:sp>
        <p:sp>
          <p:nvSpPr>
            <p:cNvPr id="48" name="Slide Number"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400" b="1"/>
                <a:t>&lt;P&gt;</a:t>
              </a:r>
            </a:p>
          </p:txBody>
        </p:sp>
        <p:sp>
          <p:nvSpPr>
            <p:cNvPr id="49" name="Timeslot"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1400" b="1"/>
                <a:t>&lt;TIMESLOT&gt;</a:t>
              </a:r>
            </a:p>
          </p:txBody>
        </p:sp>
        <p:sp>
          <p:nvSpPr>
            <p:cNvPr id="50" name="Responsible"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1400" b="1"/>
                <a:t>&lt;RESPONSIBLE&gt;</a:t>
              </a:r>
            </a:p>
          </p:txBody>
        </p:sp>
        <p:sp>
          <p:nvSpPr>
            <p:cNvPr id="51" name="Duration"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1400" b="1"/>
                <a:t>&lt;DURATION&gt;</a:t>
              </a:r>
            </a:p>
          </p:txBody>
        </p:sp>
      </p:grpSp>
      <p:sp>
        <p:nvSpPr>
          <p:cNvPr id="2" name="Titre 1">
            <a:extLst>
              <a:ext uri="{FF2B5EF4-FFF2-40B4-BE49-F238E27FC236}">
                <a16:creationId xmlns:a16="http://schemas.microsoft.com/office/drawing/2014/main" id="{CACC40D9-AB67-D95F-B04E-F1BCBD0BE438}"/>
              </a:ext>
            </a:extLst>
          </p:cNvPr>
          <p:cNvSpPr>
            <a:spLocks noGrp="1"/>
          </p:cNvSpPr>
          <p:nvPr>
            <p:ph type="title" idx="10" hasCustomPrompt="1"/>
          </p:nvPr>
        </p:nvSpPr>
        <p:spPr/>
        <p:txBody>
          <a:bodyPr/>
          <a:lstStyle/>
          <a:p>
            <a:r>
              <a:rPr lang="fr-FR"/>
              <a:t>Agenda</a:t>
            </a:r>
            <a:endParaRPr lang="fr-CA"/>
          </a:p>
        </p:txBody>
      </p:sp>
    </p:spTree>
    <p:extLst>
      <p:ext uri="{BB962C8B-B14F-4D97-AF65-F5344CB8AC3E}">
        <p14:creationId xmlns:p14="http://schemas.microsoft.com/office/powerpoint/2010/main" val="101588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602">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1284760" y="4096093"/>
            <a:ext cx="10080000" cy="369332"/>
            <a:chOff x="1797664" y="2085631"/>
            <a:chExt cx="5940745" cy="369332"/>
          </a:xfrm>
        </p:grpSpPr>
        <p:sp>
          <p:nvSpPr>
            <p:cNvPr id="72" name="Section Title"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3284">
                <a:tabLst>
                  <a:tab pos="9511060" algn="l"/>
                </a:tabLst>
              </a:pPr>
              <a:r>
                <a:rPr lang="en-US" sz="3600" b="1">
                  <a:solidFill>
                    <a:schemeClr val="tx1"/>
                  </a:solidFill>
                </a:rPr>
                <a:t>&lt;TEXT&gt;</a:t>
              </a:r>
            </a:p>
          </p:txBody>
        </p:sp>
        <p:sp>
          <p:nvSpPr>
            <p:cNvPr id="73" name="Section Number"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74"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1000">
                  <a:solidFill>
                    <a:srgbClr val="000000">
                      <a:alpha val="0"/>
                    </a:srgbClr>
                  </a:solidFill>
                </a:rPr>
                <a:t>&lt;P&gt;</a:t>
              </a:r>
            </a:p>
          </p:txBody>
        </p:sp>
        <p:sp>
          <p:nvSpPr>
            <p:cNvPr id="75"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&lt;TIMESLOT&gt;</a:t>
              </a:r>
            </a:p>
          </p:txBody>
        </p:sp>
        <p:sp>
          <p:nvSpPr>
            <p:cNvPr id="76"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&lt;RESPONSIBLE&gt;</a:t>
              </a:r>
            </a:p>
          </p:txBody>
        </p:sp>
        <p:sp>
          <p:nvSpPr>
            <p:cNvPr id="77"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100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1284760" y="4096093"/>
            <a:ext cx="10080000" cy="369332"/>
            <a:chOff x="1797664" y="2085631"/>
            <a:chExt cx="5940745" cy="369332"/>
          </a:xfrm>
        </p:grpSpPr>
        <p:sp>
          <p:nvSpPr>
            <p:cNvPr id="79" name="Section Title"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9333284">
                <a:tabLst>
                  <a:tab pos="9511060" algn="l"/>
                </a:tabLst>
              </a:pPr>
              <a:r>
                <a:rPr lang="en-US" sz="3600" b="1">
                  <a:solidFill>
                    <a:schemeClr val="tx1"/>
                  </a:solidFill>
                </a:rPr>
                <a:t>&lt;TEXT&gt;</a:t>
              </a:r>
            </a:p>
          </p:txBody>
        </p:sp>
        <p:sp>
          <p:nvSpPr>
            <p:cNvPr id="80" name="Section Number"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3600" b="1">
                  <a:solidFill>
                    <a:schemeClr val="tx1"/>
                  </a:solidFill>
                </a:rPr>
                <a:t>&lt;N&gt;</a:t>
              </a:r>
            </a:p>
          </p:txBody>
        </p:sp>
        <p:sp>
          <p:nvSpPr>
            <p:cNvPr id="81" name="Slide Number"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1000" b="1">
                  <a:solidFill>
                    <a:srgbClr val="000000">
                      <a:alpha val="0"/>
                    </a:srgbClr>
                  </a:solidFill>
                </a:rPr>
                <a:t>&lt;P&gt;</a:t>
              </a:r>
            </a:p>
          </p:txBody>
        </p:sp>
        <p:sp>
          <p:nvSpPr>
            <p:cNvPr id="82" name="Timeslot"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&lt;TIMESLOT&gt;</a:t>
              </a:r>
            </a:p>
          </p:txBody>
        </p:sp>
        <p:sp>
          <p:nvSpPr>
            <p:cNvPr id="83" name="Responsible"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&lt;RESPONSIBLE&gt;</a:t>
              </a:r>
            </a:p>
          </p:txBody>
        </p:sp>
        <p:sp>
          <p:nvSpPr>
            <p:cNvPr id="84" name="Duration"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1000" b="1">
                  <a:solidFill>
                    <a:srgbClr val="000000">
                      <a:alpha val="0"/>
                    </a:srgbClr>
                  </a:solidFill>
                </a:rPr>
                <a:t>&lt;DURATION&gt;</a:t>
              </a:r>
            </a:p>
          </p:txBody>
        </p:sp>
      </p:grpSp>
    </p:spTree>
    <p:extLst>
      <p:ext uri="{BB962C8B-B14F-4D97-AF65-F5344CB8AC3E}">
        <p14:creationId xmlns:p14="http://schemas.microsoft.com/office/powerpoint/2010/main" val="21905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60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TL - COVER D.02 (RED)">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6" y="128127"/>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6" name="image/colour placeholder (left)">
            <a:extLst>
              <a:ext uri="{FF2B5EF4-FFF2-40B4-BE49-F238E27FC236}">
                <a16:creationId xmlns:a16="http://schemas.microsoft.com/office/drawing/2014/main" id="{B54BC19C-7B86-6856-3338-9714F5F5409F}"/>
              </a:ext>
            </a:extLst>
          </p:cNvPr>
          <p:cNvSpPr>
            <a:spLocks noGrp="1" noRot="1" noMove="1" noResize="1" noEditPoints="1" noAdjustHandles="1" noChangeArrowheads="1" noChangeShapeType="1"/>
          </p:cNvSpPr>
          <p:nvPr>
            <p:ph type="pic" sz="quarter" idx="10" hasCustomPrompt="1"/>
          </p:nvPr>
        </p:nvSpPr>
        <p:spPr>
          <a:xfrm>
            <a:off x="0" y="183206"/>
            <a:ext cx="12190451" cy="6674797"/>
          </a:xfrm>
          <a:custGeom>
            <a:avLst/>
            <a:gdLst>
              <a:gd name="connsiteX0" fmla="*/ 2668842 w 12196800"/>
              <a:gd name="connsiteY0" fmla="*/ 0 h 6674797"/>
              <a:gd name="connsiteX1" fmla="*/ 12196800 w 12196800"/>
              <a:gd name="connsiteY1" fmla="*/ 6673712 h 6674797"/>
              <a:gd name="connsiteX2" fmla="*/ 12196800 w 12196800"/>
              <a:gd name="connsiteY2" fmla="*/ 6674797 h 6674797"/>
              <a:gd name="connsiteX3" fmla="*/ 0 w 12196800"/>
              <a:gd name="connsiteY3" fmla="*/ 6674797 h 6674797"/>
              <a:gd name="connsiteX4" fmla="*/ 0 w 12196800"/>
              <a:gd name="connsiteY4" fmla="*/ 1869345 h 667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800" h="6674797">
                <a:moveTo>
                  <a:pt x="2668842" y="0"/>
                </a:moveTo>
                <a:lnTo>
                  <a:pt x="12196800" y="6673712"/>
                </a:lnTo>
                <a:lnTo>
                  <a:pt x="12196800" y="6674797"/>
                </a:lnTo>
                <a:lnTo>
                  <a:pt x="0" y="6674797"/>
                </a:lnTo>
                <a:lnTo>
                  <a:pt x="0" y="1869345"/>
                </a:lnTo>
                <a:close/>
              </a:path>
            </a:pathLst>
          </a:custGeom>
          <a:solidFill>
            <a:schemeClr val="accent4"/>
          </a:solidFill>
        </p:spPr>
        <p:txBody>
          <a:bodyPr wrap="square" anchor="ctr" anchorCtr="0">
            <a:noAutofit/>
          </a:bodyPr>
          <a:lstStyle>
            <a:lvl1pPr algn="ctr">
              <a:defRPr sz="800">
                <a:solidFill>
                  <a:schemeClr val="tx2"/>
                </a:solidFill>
              </a:defRPr>
            </a:lvl1pPr>
          </a:lstStyle>
          <a:p>
            <a:r>
              <a:rPr lang="en-US"/>
              <a:t>IMAGE</a:t>
            </a:r>
            <a:endParaRPr lang="nl-NL"/>
          </a:p>
        </p:txBody>
      </p:sp>
      <p:sp>
        <p:nvSpPr>
          <p:cNvPr id="4" name="author placeholder">
            <a:extLst>
              <a:ext uri="{FF2B5EF4-FFF2-40B4-BE49-F238E27FC236}">
                <a16:creationId xmlns:a16="http://schemas.microsoft.com/office/drawing/2014/main" id="{F7D38383-1B40-EAD3-3604-E4B3F71936D2}"/>
              </a:ext>
            </a:extLst>
          </p:cNvPr>
          <p:cNvSpPr>
            <a:spLocks noGrp="1"/>
          </p:cNvSpPr>
          <p:nvPr>
            <p:ph type="body" sz="quarter" idx="12" hasCustomPrompt="1"/>
          </p:nvPr>
        </p:nvSpPr>
        <p:spPr>
          <a:xfrm>
            <a:off x="6579974" y="2405389"/>
            <a:ext cx="2964083" cy="278987"/>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5" name="subtitle placeholder">
            <a:extLst>
              <a:ext uri="{FF2B5EF4-FFF2-40B4-BE49-F238E27FC236}">
                <a16:creationId xmlns:a16="http://schemas.microsoft.com/office/drawing/2014/main" id="{2C79814E-8F8C-4305-A35D-9C026F369673}"/>
              </a:ext>
            </a:extLst>
          </p:cNvPr>
          <p:cNvSpPr>
            <a:spLocks noGrp="1"/>
          </p:cNvSpPr>
          <p:nvPr>
            <p:ph type="subTitle" idx="1"/>
          </p:nvPr>
        </p:nvSpPr>
        <p:spPr>
          <a:xfrm>
            <a:off x="6579974" y="1827683"/>
            <a:ext cx="5610477" cy="289000"/>
          </a:xfrm>
        </p:spPr>
        <p:txBody>
          <a:bodyPr/>
          <a:lstStyle>
            <a:lvl1pPr marL="0" indent="0" algn="l">
              <a:buNone/>
              <a:defRPr sz="1899" b="1">
                <a:solidFill>
                  <a:schemeClr val="tx2"/>
                </a:solidFill>
              </a:defRPr>
            </a:lvl1pPr>
            <a:lvl2pPr marL="456925" indent="0" algn="ctr">
              <a:buNone/>
              <a:defRPr sz="1998"/>
            </a:lvl2pPr>
            <a:lvl3pPr marL="913850" indent="0" algn="ctr">
              <a:buNone/>
              <a:defRPr sz="1799"/>
            </a:lvl3pPr>
            <a:lvl4pPr marL="1370774" indent="0" algn="ctr">
              <a:buNone/>
              <a:defRPr sz="1599"/>
            </a:lvl4pPr>
            <a:lvl5pPr marL="1827700" indent="0" algn="ctr">
              <a:buNone/>
              <a:defRPr sz="1599"/>
            </a:lvl5pPr>
            <a:lvl6pPr marL="2284625" indent="0" algn="ctr">
              <a:buNone/>
              <a:defRPr sz="1599"/>
            </a:lvl6pPr>
            <a:lvl7pPr marL="2741549" indent="0" algn="ctr">
              <a:buNone/>
              <a:defRPr sz="1599"/>
            </a:lvl7pPr>
            <a:lvl8pPr marL="3198474" indent="0" algn="ctr">
              <a:buNone/>
              <a:defRPr sz="1599"/>
            </a:lvl8pPr>
            <a:lvl9pPr marL="3655399"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31F73423-2485-AA7A-F2E9-A451B7F61E9B}"/>
              </a:ext>
            </a:extLst>
          </p:cNvPr>
          <p:cNvSpPr>
            <a:spLocks noGrp="1"/>
          </p:cNvSpPr>
          <p:nvPr>
            <p:ph type="title"/>
          </p:nvPr>
        </p:nvSpPr>
        <p:spPr>
          <a:xfrm>
            <a:off x="6579973" y="304508"/>
            <a:ext cx="5610478" cy="984885"/>
          </a:xfrm>
        </p:spPr>
        <p:txBody>
          <a:bodyPr wrap="square">
            <a:noAutofit/>
          </a:bodyPr>
          <a:lstStyle>
            <a:lvl1pPr algn="l">
              <a:defRPr sz="4799">
                <a:solidFill>
                  <a:schemeClr val="tx1"/>
                </a:solidFill>
              </a:defRPr>
            </a:lvl1pPr>
          </a:lstStyle>
          <a:p>
            <a:r>
              <a:rPr lang="en-US" noProof="0"/>
              <a:t>Click to edit Master title style</a:t>
            </a:r>
            <a:endParaRPr lang="en-CA" noProof="0"/>
          </a:p>
        </p:txBody>
      </p:sp>
      <p:sp>
        <p:nvSpPr>
          <p:cNvPr id="25" name="cornerstone">
            <a:extLst>
              <a:ext uri="{FF2B5EF4-FFF2-40B4-BE49-F238E27FC236}">
                <a16:creationId xmlns:a16="http://schemas.microsoft.com/office/drawing/2014/main" id="{8AC39584-53D9-90BC-659F-F9B375141AEB}"/>
              </a:ext>
            </a:extLst>
          </p:cNvPr>
          <p:cNvSpPr>
            <a:spLocks/>
          </p:cNvSpPr>
          <p:nvPr/>
        </p:nvSpPr>
        <p:spPr>
          <a:xfrm>
            <a:off x="0"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50" name="BDO logo">
            <a:extLst>
              <a:ext uri="{FF2B5EF4-FFF2-40B4-BE49-F238E27FC236}">
                <a16:creationId xmlns:a16="http://schemas.microsoft.com/office/drawing/2014/main" id="{3E96FC18-B14E-E0D2-F871-8AA32DB7B1EB}"/>
              </a:ext>
            </a:extLst>
          </p:cNvPr>
          <p:cNvGrpSpPr>
            <a:grpSpLocks/>
          </p:cNvGrpSpPr>
          <p:nvPr/>
        </p:nvGrpSpPr>
        <p:grpSpPr>
          <a:xfrm>
            <a:off x="358818" y="356468"/>
            <a:ext cx="969952" cy="372959"/>
            <a:chOff x="359004" y="356467"/>
            <a:chExt cx="970457" cy="372959"/>
          </a:xfrm>
        </p:grpSpPr>
        <p:sp>
          <p:nvSpPr>
            <p:cNvPr id="31" name="Vrije vorm: vorm 30">
              <a:extLst>
                <a:ext uri="{FF2B5EF4-FFF2-40B4-BE49-F238E27FC236}">
                  <a16:creationId xmlns:a16="http://schemas.microsoft.com/office/drawing/2014/main" id="{4452E5C4-FF6D-0163-A6AD-0523F3B0D582}"/>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32" name="Vrije vorm: vorm 31">
              <a:extLst>
                <a:ext uri="{FF2B5EF4-FFF2-40B4-BE49-F238E27FC236}">
                  <a16:creationId xmlns:a16="http://schemas.microsoft.com/office/drawing/2014/main" id="{4CC59272-FC52-1A41-83E8-C2249C4774C8}"/>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33" name="Vrije vorm: vorm 32">
              <a:extLst>
                <a:ext uri="{FF2B5EF4-FFF2-40B4-BE49-F238E27FC236}">
                  <a16:creationId xmlns:a16="http://schemas.microsoft.com/office/drawing/2014/main" id="{08352EBF-C6A1-7147-312C-507B910E567A}"/>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EE624FD-FD4A-99F5-1EFB-6565350C79B6}"/>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8AF8916D-7252-B71E-C9B6-82A028D30C4D}"/>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grpSp>
        <p:nvGrpSpPr>
          <p:cNvPr id="2" name="clear space" hidden="1">
            <a:extLst>
              <a:ext uri="{FF2B5EF4-FFF2-40B4-BE49-F238E27FC236}">
                <a16:creationId xmlns:a16="http://schemas.microsoft.com/office/drawing/2014/main" id="{1E7F0A54-FB31-A620-F5E6-35E167AB3F7E}"/>
              </a:ext>
            </a:extLst>
          </p:cNvPr>
          <p:cNvGrpSpPr/>
          <p:nvPr/>
        </p:nvGrpSpPr>
        <p:grpSpPr>
          <a:xfrm>
            <a:off x="117916" y="128127"/>
            <a:ext cx="1440347" cy="843599"/>
            <a:chOff x="117976" y="128125"/>
            <a:chExt cx="1441097" cy="843599"/>
          </a:xfrm>
        </p:grpSpPr>
        <p:sp>
          <p:nvSpPr>
            <p:cNvPr id="3" name="Vrije vorm: vorm 19">
              <a:extLst>
                <a:ext uri="{FF2B5EF4-FFF2-40B4-BE49-F238E27FC236}">
                  <a16:creationId xmlns:a16="http://schemas.microsoft.com/office/drawing/2014/main" id="{69A21413-D037-C983-A1AC-D97F86397966}"/>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8" name="Vrije vorm: vorm 20">
              <a:extLst>
                <a:ext uri="{FF2B5EF4-FFF2-40B4-BE49-F238E27FC236}">
                  <a16:creationId xmlns:a16="http://schemas.microsoft.com/office/drawing/2014/main" id="{61898D64-6170-BD4E-E472-D887A6CFA49A}"/>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9" name="Vrije vorm: vorm 21">
              <a:extLst>
                <a:ext uri="{FF2B5EF4-FFF2-40B4-BE49-F238E27FC236}">
                  <a16:creationId xmlns:a16="http://schemas.microsoft.com/office/drawing/2014/main" id="{E43C3424-D703-07C6-43B3-BC38055608F1}"/>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0" name="Vrije vorm: vorm 22">
              <a:extLst>
                <a:ext uri="{FF2B5EF4-FFF2-40B4-BE49-F238E27FC236}">
                  <a16:creationId xmlns:a16="http://schemas.microsoft.com/office/drawing/2014/main" id="{04B555CF-0049-8E6B-09EF-61BC1F13C35C}"/>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1" name="Vrije vorm: vorm 23">
              <a:extLst>
                <a:ext uri="{FF2B5EF4-FFF2-40B4-BE49-F238E27FC236}">
                  <a16:creationId xmlns:a16="http://schemas.microsoft.com/office/drawing/2014/main" id="{7C509FE8-15B3-A19B-B5E9-30C2C2B89278}"/>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2" name="cornerstone">
            <a:extLst>
              <a:ext uri="{FF2B5EF4-FFF2-40B4-BE49-F238E27FC236}">
                <a16:creationId xmlns:a16="http://schemas.microsoft.com/office/drawing/2014/main" id="{F24D8F4B-3AB7-1E19-3CD6-F69C03FC55F1}"/>
              </a:ext>
            </a:extLst>
          </p:cNvPr>
          <p:cNvSpPr>
            <a:spLocks/>
          </p:cNvSpPr>
          <p:nvPr/>
        </p:nvSpPr>
        <p:spPr>
          <a:xfrm>
            <a:off x="0"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13" name="BDO logo">
            <a:extLst>
              <a:ext uri="{FF2B5EF4-FFF2-40B4-BE49-F238E27FC236}">
                <a16:creationId xmlns:a16="http://schemas.microsoft.com/office/drawing/2014/main" id="{9C1B922A-D242-D936-792B-27502899B936}"/>
              </a:ext>
            </a:extLst>
          </p:cNvPr>
          <p:cNvGrpSpPr>
            <a:grpSpLocks/>
          </p:cNvGrpSpPr>
          <p:nvPr/>
        </p:nvGrpSpPr>
        <p:grpSpPr>
          <a:xfrm>
            <a:off x="358818" y="356468"/>
            <a:ext cx="969952" cy="372959"/>
            <a:chOff x="359004" y="356467"/>
            <a:chExt cx="970457" cy="372959"/>
          </a:xfrm>
        </p:grpSpPr>
        <p:sp>
          <p:nvSpPr>
            <p:cNvPr id="14" name="Vrije vorm: vorm 30">
              <a:extLst>
                <a:ext uri="{FF2B5EF4-FFF2-40B4-BE49-F238E27FC236}">
                  <a16:creationId xmlns:a16="http://schemas.microsoft.com/office/drawing/2014/main" id="{F2CCC5F2-5875-26A6-F809-21DBEC65A1FC}"/>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15" name="Vrije vorm: vorm 31">
              <a:extLst>
                <a:ext uri="{FF2B5EF4-FFF2-40B4-BE49-F238E27FC236}">
                  <a16:creationId xmlns:a16="http://schemas.microsoft.com/office/drawing/2014/main" id="{78AF4C94-872C-F7F1-7FD7-4CCF38C6DFCD}"/>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16" name="Vrije vorm: vorm 32">
              <a:extLst>
                <a:ext uri="{FF2B5EF4-FFF2-40B4-BE49-F238E27FC236}">
                  <a16:creationId xmlns:a16="http://schemas.microsoft.com/office/drawing/2014/main" id="{DD6CE01E-6EE8-027A-E864-D7583EC02571}"/>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17" name="Vrije vorm: vorm 28">
              <a:extLst>
                <a:ext uri="{FF2B5EF4-FFF2-40B4-BE49-F238E27FC236}">
                  <a16:creationId xmlns:a16="http://schemas.microsoft.com/office/drawing/2014/main" id="{4A583E74-8172-048D-5B07-C9B730CEAFBF}"/>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18" name="Vrije vorm: vorm 29">
              <a:extLst>
                <a:ext uri="{FF2B5EF4-FFF2-40B4-BE49-F238E27FC236}">
                  <a16:creationId xmlns:a16="http://schemas.microsoft.com/office/drawing/2014/main" id="{FD7D63ED-713D-D90F-912C-CF8827C78462}"/>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grpSp>
        <p:nvGrpSpPr>
          <p:cNvPr id="26" name="clear space" hidden="1">
            <a:extLst>
              <a:ext uri="{FF2B5EF4-FFF2-40B4-BE49-F238E27FC236}">
                <a16:creationId xmlns:a16="http://schemas.microsoft.com/office/drawing/2014/main" id="{A9197287-5B2D-678C-54A7-D4BD11C5513D}"/>
              </a:ext>
            </a:extLst>
          </p:cNvPr>
          <p:cNvGrpSpPr/>
          <p:nvPr userDrawn="1"/>
        </p:nvGrpSpPr>
        <p:grpSpPr>
          <a:xfrm>
            <a:off x="117916" y="128127"/>
            <a:ext cx="1440347" cy="843599"/>
            <a:chOff x="117976" y="128125"/>
            <a:chExt cx="1441097" cy="843599"/>
          </a:xfrm>
        </p:grpSpPr>
        <p:sp>
          <p:nvSpPr>
            <p:cNvPr id="27" name="Vrije vorm: vorm 19">
              <a:extLst>
                <a:ext uri="{FF2B5EF4-FFF2-40B4-BE49-F238E27FC236}">
                  <a16:creationId xmlns:a16="http://schemas.microsoft.com/office/drawing/2014/main" id="{4F9FC994-0E8E-BFE9-3452-65BEFB0F82F8}"/>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8" name="Vrije vorm: vorm 20">
              <a:extLst>
                <a:ext uri="{FF2B5EF4-FFF2-40B4-BE49-F238E27FC236}">
                  <a16:creationId xmlns:a16="http://schemas.microsoft.com/office/drawing/2014/main" id="{E5F3C64E-BA28-9FCB-B7C7-4E62B48FC73C}"/>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34" name="Vrije vorm: vorm 21">
              <a:extLst>
                <a:ext uri="{FF2B5EF4-FFF2-40B4-BE49-F238E27FC236}">
                  <a16:creationId xmlns:a16="http://schemas.microsoft.com/office/drawing/2014/main" id="{1E50CB39-FE2D-6E3D-A2C1-04A3E68B7D64}"/>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35" name="Vrije vorm: vorm 22">
              <a:extLst>
                <a:ext uri="{FF2B5EF4-FFF2-40B4-BE49-F238E27FC236}">
                  <a16:creationId xmlns:a16="http://schemas.microsoft.com/office/drawing/2014/main" id="{8AA7BE75-9DFE-4051-4B87-5EB10A7464D1}"/>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36" name="Vrije vorm: vorm 23">
              <a:extLst>
                <a:ext uri="{FF2B5EF4-FFF2-40B4-BE49-F238E27FC236}">
                  <a16:creationId xmlns:a16="http://schemas.microsoft.com/office/drawing/2014/main" id="{4F488577-8B78-9DBE-2BBF-DD4E692AC2DA}"/>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37" name="cornerstone">
            <a:extLst>
              <a:ext uri="{FF2B5EF4-FFF2-40B4-BE49-F238E27FC236}">
                <a16:creationId xmlns:a16="http://schemas.microsoft.com/office/drawing/2014/main" id="{A0F313CD-8063-AC42-BE11-C0E10097BDB4}"/>
              </a:ext>
            </a:extLst>
          </p:cNvPr>
          <p:cNvSpPr>
            <a:spLocks/>
          </p:cNvSpPr>
          <p:nvPr userDrawn="1"/>
        </p:nvSpPr>
        <p:spPr>
          <a:xfrm>
            <a:off x="0"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38" name="BDO logo">
            <a:extLst>
              <a:ext uri="{FF2B5EF4-FFF2-40B4-BE49-F238E27FC236}">
                <a16:creationId xmlns:a16="http://schemas.microsoft.com/office/drawing/2014/main" id="{55E7A197-E767-1DBE-5C09-72C985A76C18}"/>
              </a:ext>
            </a:extLst>
          </p:cNvPr>
          <p:cNvGrpSpPr>
            <a:grpSpLocks/>
          </p:cNvGrpSpPr>
          <p:nvPr userDrawn="1"/>
        </p:nvGrpSpPr>
        <p:grpSpPr>
          <a:xfrm>
            <a:off x="358818" y="356468"/>
            <a:ext cx="969952" cy="372959"/>
            <a:chOff x="359004" y="356467"/>
            <a:chExt cx="970457" cy="372959"/>
          </a:xfrm>
        </p:grpSpPr>
        <p:sp>
          <p:nvSpPr>
            <p:cNvPr id="39" name="Vrije vorm: vorm 30">
              <a:extLst>
                <a:ext uri="{FF2B5EF4-FFF2-40B4-BE49-F238E27FC236}">
                  <a16:creationId xmlns:a16="http://schemas.microsoft.com/office/drawing/2014/main" id="{CEEB2679-F437-92F1-D99D-B5A5ACA3529D}"/>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40" name="Vrije vorm: vorm 31">
              <a:extLst>
                <a:ext uri="{FF2B5EF4-FFF2-40B4-BE49-F238E27FC236}">
                  <a16:creationId xmlns:a16="http://schemas.microsoft.com/office/drawing/2014/main" id="{A06B253C-82AB-C848-3B95-20A916475CFB}"/>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41" name="Vrije vorm: vorm 32">
              <a:extLst>
                <a:ext uri="{FF2B5EF4-FFF2-40B4-BE49-F238E27FC236}">
                  <a16:creationId xmlns:a16="http://schemas.microsoft.com/office/drawing/2014/main" id="{1973B76A-94F2-AD4C-7EA4-EF4D9F285408}"/>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42" name="Vrije vorm: vorm 28">
              <a:extLst>
                <a:ext uri="{FF2B5EF4-FFF2-40B4-BE49-F238E27FC236}">
                  <a16:creationId xmlns:a16="http://schemas.microsoft.com/office/drawing/2014/main" id="{81BB9AAB-AE83-EE06-E4FA-21F6975176C8}"/>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43" name="Vrije vorm: vorm 29">
              <a:extLst>
                <a:ext uri="{FF2B5EF4-FFF2-40B4-BE49-F238E27FC236}">
                  <a16:creationId xmlns:a16="http://schemas.microsoft.com/office/drawing/2014/main" id="{A73E2C8B-0D68-D6DA-814B-637DBE0489FD}"/>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316920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298928"/>
          </a:xfrm>
        </p:spPr>
        <p:txBody>
          <a:bodyPr/>
          <a:lstStyle>
            <a:lvl1pPr>
              <a:lnSpc>
                <a:spcPct val="80000"/>
              </a:lnSpc>
              <a:defRPr/>
            </a:lvl1pPr>
          </a:lstStyle>
          <a:p>
            <a:r>
              <a:rPr lang="en-US"/>
              <a:t>Click to edit Master title style</a:t>
            </a:r>
            <a:endParaRPr lang="en-GB"/>
          </a:p>
        </p:txBody>
      </p:sp>
      <p:sp>
        <p:nvSpPr>
          <p:cNvPr id="7" name="Text Placeholder 6"/>
          <p:cNvSpPr>
            <a:spLocks noGrp="1"/>
          </p:cNvSpPr>
          <p:nvPr>
            <p:ph type="body" sz="quarter" idx="13"/>
          </p:nvPr>
        </p:nvSpPr>
        <p:spPr bwMode="gray">
          <a:xfrm>
            <a:off x="431802" y="1664464"/>
            <a:ext cx="1128606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hasCustomPrompt="1"/>
          </p:nvPr>
        </p:nvSpPr>
        <p:spPr bwMode="gray">
          <a:xfrm>
            <a:off x="431802" y="1104345"/>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3552889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100%">
    <p:spTree>
      <p:nvGrpSpPr>
        <p:cNvPr id="1" name=""/>
        <p:cNvGrpSpPr/>
        <p:nvPr/>
      </p:nvGrpSpPr>
      <p:grpSpPr>
        <a:xfrm>
          <a:off x="0" y="0"/>
          <a:ext cx="0" cy="0"/>
          <a:chOff x="0" y="0"/>
          <a:chExt cx="0" cy="0"/>
        </a:xfrm>
      </p:grpSpPr>
      <p:sp>
        <p:nvSpPr>
          <p:cNvPr id="7" name="table background">
            <a:extLst>
              <a:ext uri="{FF2B5EF4-FFF2-40B4-BE49-F238E27FC236}">
                <a16:creationId xmlns:a16="http://schemas.microsoft.com/office/drawing/2014/main" id="{3340BFE6-F91F-382A-3860-43C8AA3237BD}"/>
              </a:ext>
            </a:extLst>
          </p:cNvPr>
          <p:cNvSpPr>
            <a:spLocks noGrp="1" noRot="1" noMove="1" noResize="1" noEditPoints="1" noAdjustHandles="1" noChangeArrowheads="1" noChangeShapeType="1"/>
          </p:cNvSpPr>
          <p:nvPr/>
        </p:nvSpPr>
        <p:spPr>
          <a:xfrm>
            <a:off x="485522" y="1714499"/>
            <a:ext cx="11218957"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 name="table placeholder">
            <a:extLst>
              <a:ext uri="{FF2B5EF4-FFF2-40B4-BE49-F238E27FC236}">
                <a16:creationId xmlns:a16="http://schemas.microsoft.com/office/drawing/2014/main" id="{9BC46D09-3744-E294-7B94-17EB53953848}"/>
              </a:ext>
            </a:extLst>
          </p:cNvPr>
          <p:cNvSpPr>
            <a:spLocks noGrp="1" noRot="1" noMove="1" noResize="1" noEditPoints="1" noAdjustHandles="1" noChangeArrowheads="1" noChangeShapeType="1"/>
          </p:cNvSpPr>
          <p:nvPr>
            <p:ph type="tbl" sz="quarter" idx="10" hasCustomPrompt="1"/>
          </p:nvPr>
        </p:nvSpPr>
        <p:spPr>
          <a:xfrm>
            <a:off x="665429" y="1894499"/>
            <a:ext cx="10859144" cy="4053600"/>
          </a:xfrm>
          <a:solidFill>
            <a:schemeClr val="bg2"/>
          </a:solidFill>
        </p:spPr>
        <p:txBody>
          <a:bodyPr anchor="ctr" anchorCtr="0"/>
          <a:lstStyle>
            <a:lvl1pPr algn="ctr">
              <a:defRPr sz="800"/>
            </a:lvl1pPr>
          </a:lstStyle>
          <a:p>
            <a:r>
              <a:rPr lang="en-US"/>
              <a:t>TABLE</a:t>
            </a:r>
            <a:endParaRPr lang="nl-NL"/>
          </a:p>
        </p:txBody>
      </p:sp>
      <p:sp>
        <p:nvSpPr>
          <p:cNvPr id="3" name="subtitle placeholder">
            <a:extLst>
              <a:ext uri="{FF2B5EF4-FFF2-40B4-BE49-F238E27FC236}">
                <a16:creationId xmlns:a16="http://schemas.microsoft.com/office/drawing/2014/main" id="{B0A23F37-5D14-581D-0EAA-EE4AED41CB8B}"/>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1A0CEA63-6C36-C635-1367-2A8AA096499E}"/>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2" name="table background">
            <a:extLst>
              <a:ext uri="{FF2B5EF4-FFF2-40B4-BE49-F238E27FC236}">
                <a16:creationId xmlns:a16="http://schemas.microsoft.com/office/drawing/2014/main" id="{01E8AC69-AE83-1048-AF48-D72F81B36238}"/>
              </a:ext>
            </a:extLst>
          </p:cNvPr>
          <p:cNvSpPr/>
          <p:nvPr userDrawn="1"/>
        </p:nvSpPr>
        <p:spPr>
          <a:xfrm>
            <a:off x="485522" y="1714499"/>
            <a:ext cx="11218957"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A1299A8E-DBFB-D90B-13F9-79D3FB187C60}"/>
              </a:ext>
            </a:extLst>
          </p:cNvPr>
          <p:cNvSpPr>
            <a:spLocks noGrp="1"/>
          </p:cNvSpPr>
          <p:nvPr>
            <p:ph type="ftr" sz="quarter" idx="11"/>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E17A3AE1-B93E-A398-5778-754A26A3C28E}"/>
              </a:ext>
            </a:extLst>
          </p:cNvPr>
          <p:cNvSpPr>
            <a:spLocks noGrp="1"/>
          </p:cNvSpPr>
          <p:nvPr>
            <p:ph type="sldNum" sz="quarter" idx="1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33014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75%">
    <p:spTree>
      <p:nvGrpSpPr>
        <p:cNvPr id="1" name=""/>
        <p:cNvGrpSpPr/>
        <p:nvPr/>
      </p:nvGrpSpPr>
      <p:grpSpPr>
        <a:xfrm>
          <a:off x="0" y="0"/>
          <a:ext cx="0" cy="0"/>
          <a:chOff x="0" y="0"/>
          <a:chExt cx="0" cy="0"/>
        </a:xfrm>
      </p:grpSpPr>
      <p:sp>
        <p:nvSpPr>
          <p:cNvPr id="7" name="table background">
            <a:extLst>
              <a:ext uri="{FF2B5EF4-FFF2-40B4-BE49-F238E27FC236}">
                <a16:creationId xmlns:a16="http://schemas.microsoft.com/office/drawing/2014/main" id="{7A0617F5-A586-8457-ADAD-67513C56DB44}"/>
              </a:ext>
            </a:extLst>
          </p:cNvPr>
          <p:cNvSpPr>
            <a:spLocks noGrp="1" noRot="1" noMove="1" noResize="1" noEditPoints="1" noAdjustHandles="1" noChangeArrowheads="1" noChangeShapeType="1"/>
          </p:cNvSpPr>
          <p:nvPr/>
        </p:nvSpPr>
        <p:spPr>
          <a:xfrm>
            <a:off x="4345899" y="1714499"/>
            <a:ext cx="7358579"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 name="table placeholder">
            <a:extLst>
              <a:ext uri="{FF2B5EF4-FFF2-40B4-BE49-F238E27FC236}">
                <a16:creationId xmlns:a16="http://schemas.microsoft.com/office/drawing/2014/main" id="{9E342D83-4F26-1A0C-F271-ECF4BFF6F031}"/>
              </a:ext>
            </a:extLst>
          </p:cNvPr>
          <p:cNvSpPr>
            <a:spLocks noGrp="1" noRot="1" noMove="1" noResize="1" noEditPoints="1" noAdjustHandles="1" noChangeArrowheads="1" noChangeShapeType="1"/>
          </p:cNvSpPr>
          <p:nvPr>
            <p:ph type="tbl" sz="quarter" idx="11" hasCustomPrompt="1"/>
          </p:nvPr>
        </p:nvSpPr>
        <p:spPr>
          <a:xfrm>
            <a:off x="4526011" y="1894499"/>
            <a:ext cx="6998355" cy="4053600"/>
          </a:xfrm>
          <a:solidFill>
            <a:schemeClr val="bg2"/>
          </a:solidFill>
        </p:spPr>
        <p:txBody>
          <a:bodyPr anchor="ctr" anchorCtr="0"/>
          <a:lstStyle>
            <a:lvl1pPr algn="ctr">
              <a:defRPr sz="800"/>
            </a:lvl1pPr>
          </a:lstStyle>
          <a:p>
            <a:r>
              <a:rPr lang="en-US"/>
              <a:t>TABLE</a:t>
            </a:r>
            <a:endParaRPr lang="nl-NL"/>
          </a:p>
        </p:txBody>
      </p:sp>
      <p:sp>
        <p:nvSpPr>
          <p:cNvPr id="3" name="subtitle placeholder">
            <a:extLst>
              <a:ext uri="{FF2B5EF4-FFF2-40B4-BE49-F238E27FC236}">
                <a16:creationId xmlns:a16="http://schemas.microsoft.com/office/drawing/2014/main" id="{163226BD-503E-0A96-0F38-8DD962D2EC69}"/>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64309F26-0FEE-FE2F-9D27-F403160659A4}"/>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1" name="Text Placeholder 6">
            <a:extLst>
              <a:ext uri="{FF2B5EF4-FFF2-40B4-BE49-F238E27FC236}">
                <a16:creationId xmlns:a16="http://schemas.microsoft.com/office/drawing/2014/main" id="{19D482E1-E50E-4F76-B352-3117763A1766}"/>
              </a:ext>
            </a:extLst>
          </p:cNvPr>
          <p:cNvSpPr>
            <a:spLocks noGrp="1"/>
          </p:cNvSpPr>
          <p:nvPr>
            <p:ph type="body" sz="quarter" idx="13"/>
          </p:nvPr>
        </p:nvSpPr>
        <p:spPr>
          <a:xfrm>
            <a:off x="485775" y="1714501"/>
            <a:ext cx="3497124"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table background">
            <a:extLst>
              <a:ext uri="{FF2B5EF4-FFF2-40B4-BE49-F238E27FC236}">
                <a16:creationId xmlns:a16="http://schemas.microsoft.com/office/drawing/2014/main" id="{595381C4-A9D8-E22B-4394-0BDBE241B050}"/>
              </a:ext>
            </a:extLst>
          </p:cNvPr>
          <p:cNvSpPr/>
          <p:nvPr userDrawn="1"/>
        </p:nvSpPr>
        <p:spPr>
          <a:xfrm>
            <a:off x="4345899" y="1714499"/>
            <a:ext cx="7358579"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3135A6F4-C0BD-595C-0865-2C0064EC3598}"/>
              </a:ext>
            </a:extLst>
          </p:cNvPr>
          <p:cNvSpPr>
            <a:spLocks noGrp="1"/>
          </p:cNvSpPr>
          <p:nvPr>
            <p:ph type="ftr" sz="quarter" idx="14"/>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4B8721F6-9FA8-6E29-E365-BDF65185F6E2}"/>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2000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738" userDrawn="1">
          <p15:clr>
            <a:srgbClr val="FBAE40"/>
          </p15:clr>
        </p15:guide>
        <p15:guide id="4" pos="25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L - COVER D.02 (RED)">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5" y="128126"/>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6" name="image/colour placeholder (left)">
            <a:extLst>
              <a:ext uri="{FF2B5EF4-FFF2-40B4-BE49-F238E27FC236}">
                <a16:creationId xmlns:a16="http://schemas.microsoft.com/office/drawing/2014/main" id="{B54BC19C-7B86-6856-3338-9714F5F5409F}"/>
              </a:ext>
            </a:extLst>
          </p:cNvPr>
          <p:cNvSpPr>
            <a:spLocks noGrp="1" noRot="1" noMove="1" noResize="1" noEditPoints="1" noAdjustHandles="1" noChangeArrowheads="1" noChangeShapeType="1"/>
          </p:cNvSpPr>
          <p:nvPr>
            <p:ph type="pic" sz="quarter" idx="10" hasCustomPrompt="1"/>
          </p:nvPr>
        </p:nvSpPr>
        <p:spPr>
          <a:xfrm>
            <a:off x="0" y="183205"/>
            <a:ext cx="12190451" cy="6674797"/>
          </a:xfrm>
          <a:custGeom>
            <a:avLst/>
            <a:gdLst>
              <a:gd name="connsiteX0" fmla="*/ 2668842 w 12196800"/>
              <a:gd name="connsiteY0" fmla="*/ 0 h 6674797"/>
              <a:gd name="connsiteX1" fmla="*/ 12196800 w 12196800"/>
              <a:gd name="connsiteY1" fmla="*/ 6673712 h 6674797"/>
              <a:gd name="connsiteX2" fmla="*/ 12196800 w 12196800"/>
              <a:gd name="connsiteY2" fmla="*/ 6674797 h 6674797"/>
              <a:gd name="connsiteX3" fmla="*/ 0 w 12196800"/>
              <a:gd name="connsiteY3" fmla="*/ 6674797 h 6674797"/>
              <a:gd name="connsiteX4" fmla="*/ 0 w 12196800"/>
              <a:gd name="connsiteY4" fmla="*/ 1869345 h 667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800" h="6674797">
                <a:moveTo>
                  <a:pt x="2668842" y="0"/>
                </a:moveTo>
                <a:lnTo>
                  <a:pt x="12196800" y="6673712"/>
                </a:lnTo>
                <a:lnTo>
                  <a:pt x="12196800" y="6674797"/>
                </a:lnTo>
                <a:lnTo>
                  <a:pt x="0" y="6674797"/>
                </a:lnTo>
                <a:lnTo>
                  <a:pt x="0" y="1869345"/>
                </a:lnTo>
                <a:close/>
              </a:path>
            </a:pathLst>
          </a:custGeom>
          <a:solidFill>
            <a:schemeClr val="accent4"/>
          </a:solidFill>
        </p:spPr>
        <p:txBody>
          <a:bodyPr wrap="square" anchor="ctr" anchorCtr="0">
            <a:noAutofit/>
          </a:bodyPr>
          <a:lstStyle>
            <a:lvl1pPr algn="ctr">
              <a:defRPr sz="800">
                <a:solidFill>
                  <a:schemeClr val="tx2"/>
                </a:solidFill>
              </a:defRPr>
            </a:lvl1pPr>
          </a:lstStyle>
          <a:p>
            <a:r>
              <a:rPr lang="en-US"/>
              <a:t>IMAGE</a:t>
            </a:r>
            <a:endParaRPr lang="nl-NL"/>
          </a:p>
        </p:txBody>
      </p:sp>
      <p:sp>
        <p:nvSpPr>
          <p:cNvPr id="4" name="author placeholder">
            <a:extLst>
              <a:ext uri="{FF2B5EF4-FFF2-40B4-BE49-F238E27FC236}">
                <a16:creationId xmlns:a16="http://schemas.microsoft.com/office/drawing/2014/main" id="{F7D38383-1B40-EAD3-3604-E4B3F71936D2}"/>
              </a:ext>
            </a:extLst>
          </p:cNvPr>
          <p:cNvSpPr>
            <a:spLocks noGrp="1"/>
          </p:cNvSpPr>
          <p:nvPr>
            <p:ph type="body" sz="quarter" idx="12" hasCustomPrompt="1"/>
          </p:nvPr>
        </p:nvSpPr>
        <p:spPr>
          <a:xfrm>
            <a:off x="6579974" y="2438155"/>
            <a:ext cx="2964083" cy="246221"/>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5" name="subtitle placeholder">
            <a:extLst>
              <a:ext uri="{FF2B5EF4-FFF2-40B4-BE49-F238E27FC236}">
                <a16:creationId xmlns:a16="http://schemas.microsoft.com/office/drawing/2014/main" id="{2C79814E-8F8C-4305-A35D-9C026F369673}"/>
              </a:ext>
            </a:extLst>
          </p:cNvPr>
          <p:cNvSpPr>
            <a:spLocks noGrp="1"/>
          </p:cNvSpPr>
          <p:nvPr>
            <p:ph type="subTitle" idx="1"/>
          </p:nvPr>
        </p:nvSpPr>
        <p:spPr>
          <a:xfrm>
            <a:off x="6579973" y="1827683"/>
            <a:ext cx="5610477"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31F73423-2485-AA7A-F2E9-A451B7F61E9B}"/>
              </a:ext>
            </a:extLst>
          </p:cNvPr>
          <p:cNvSpPr>
            <a:spLocks noGrp="1"/>
          </p:cNvSpPr>
          <p:nvPr>
            <p:ph type="title"/>
          </p:nvPr>
        </p:nvSpPr>
        <p:spPr>
          <a:xfrm>
            <a:off x="6579973" y="304507"/>
            <a:ext cx="5610478"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sp>
        <p:nvSpPr>
          <p:cNvPr id="25" name="cornerstone">
            <a:extLst>
              <a:ext uri="{FF2B5EF4-FFF2-40B4-BE49-F238E27FC236}">
                <a16:creationId xmlns:a16="http://schemas.microsoft.com/office/drawing/2014/main" id="{8AC39584-53D9-90BC-659F-F9B375141AEB}"/>
              </a:ext>
            </a:extLst>
          </p:cNvPr>
          <p:cNvSpPr>
            <a:spLocks/>
          </p:cNvSpPr>
          <p:nvPr/>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50" name="BDO logo">
            <a:extLst>
              <a:ext uri="{FF2B5EF4-FFF2-40B4-BE49-F238E27FC236}">
                <a16:creationId xmlns:a16="http://schemas.microsoft.com/office/drawing/2014/main" id="{3E96FC18-B14E-E0D2-F871-8AA32DB7B1EB}"/>
              </a:ext>
            </a:extLst>
          </p:cNvPr>
          <p:cNvGrpSpPr>
            <a:grpSpLocks/>
          </p:cNvGrpSpPr>
          <p:nvPr/>
        </p:nvGrpSpPr>
        <p:grpSpPr>
          <a:xfrm>
            <a:off x="358818" y="356468"/>
            <a:ext cx="969952" cy="372959"/>
            <a:chOff x="359004" y="356467"/>
            <a:chExt cx="970457" cy="372959"/>
          </a:xfrm>
        </p:grpSpPr>
        <p:sp>
          <p:nvSpPr>
            <p:cNvPr id="31" name="Vrije vorm: vorm 30">
              <a:extLst>
                <a:ext uri="{FF2B5EF4-FFF2-40B4-BE49-F238E27FC236}">
                  <a16:creationId xmlns:a16="http://schemas.microsoft.com/office/drawing/2014/main" id="{4452E5C4-FF6D-0163-A6AD-0523F3B0D582}"/>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32" name="Vrije vorm: vorm 31">
              <a:extLst>
                <a:ext uri="{FF2B5EF4-FFF2-40B4-BE49-F238E27FC236}">
                  <a16:creationId xmlns:a16="http://schemas.microsoft.com/office/drawing/2014/main" id="{4CC59272-FC52-1A41-83E8-C2249C4774C8}"/>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33" name="Vrije vorm: vorm 32">
              <a:extLst>
                <a:ext uri="{FF2B5EF4-FFF2-40B4-BE49-F238E27FC236}">
                  <a16:creationId xmlns:a16="http://schemas.microsoft.com/office/drawing/2014/main" id="{08352EBF-C6A1-7147-312C-507B910E567A}"/>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EE624FD-FD4A-99F5-1EFB-6565350C79B6}"/>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8AF8916D-7252-B71E-C9B6-82A028D30C4D}"/>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grpSp>
        <p:nvGrpSpPr>
          <p:cNvPr id="2" name="clear space" hidden="1">
            <a:extLst>
              <a:ext uri="{FF2B5EF4-FFF2-40B4-BE49-F238E27FC236}">
                <a16:creationId xmlns:a16="http://schemas.microsoft.com/office/drawing/2014/main" id="{1E7F0A54-FB31-A620-F5E6-35E167AB3F7E}"/>
              </a:ext>
            </a:extLst>
          </p:cNvPr>
          <p:cNvGrpSpPr/>
          <p:nvPr userDrawn="1"/>
        </p:nvGrpSpPr>
        <p:grpSpPr>
          <a:xfrm>
            <a:off x="117915" y="128126"/>
            <a:ext cx="1440347" cy="843599"/>
            <a:chOff x="117976" y="128125"/>
            <a:chExt cx="1441097" cy="843599"/>
          </a:xfrm>
        </p:grpSpPr>
        <p:sp>
          <p:nvSpPr>
            <p:cNvPr id="3" name="Vrije vorm: vorm 19">
              <a:extLst>
                <a:ext uri="{FF2B5EF4-FFF2-40B4-BE49-F238E27FC236}">
                  <a16:creationId xmlns:a16="http://schemas.microsoft.com/office/drawing/2014/main" id="{69A21413-D037-C983-A1AC-D97F86397966}"/>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8" name="Vrije vorm: vorm 20">
              <a:extLst>
                <a:ext uri="{FF2B5EF4-FFF2-40B4-BE49-F238E27FC236}">
                  <a16:creationId xmlns:a16="http://schemas.microsoft.com/office/drawing/2014/main" id="{61898D64-6170-BD4E-E472-D887A6CFA49A}"/>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9" name="Vrije vorm: vorm 21">
              <a:extLst>
                <a:ext uri="{FF2B5EF4-FFF2-40B4-BE49-F238E27FC236}">
                  <a16:creationId xmlns:a16="http://schemas.microsoft.com/office/drawing/2014/main" id="{E43C3424-D703-07C6-43B3-BC38055608F1}"/>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0" name="Vrije vorm: vorm 22">
              <a:extLst>
                <a:ext uri="{FF2B5EF4-FFF2-40B4-BE49-F238E27FC236}">
                  <a16:creationId xmlns:a16="http://schemas.microsoft.com/office/drawing/2014/main" id="{04B555CF-0049-8E6B-09EF-61BC1F13C35C}"/>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1" name="Vrije vorm: vorm 23">
              <a:extLst>
                <a:ext uri="{FF2B5EF4-FFF2-40B4-BE49-F238E27FC236}">
                  <a16:creationId xmlns:a16="http://schemas.microsoft.com/office/drawing/2014/main" id="{7C509FE8-15B3-A19B-B5E9-30C2C2B89278}"/>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2" name="cornerstone">
            <a:extLst>
              <a:ext uri="{FF2B5EF4-FFF2-40B4-BE49-F238E27FC236}">
                <a16:creationId xmlns:a16="http://schemas.microsoft.com/office/drawing/2014/main" id="{F24D8F4B-3AB7-1E19-3CD6-F69C03FC55F1}"/>
              </a:ext>
            </a:extLst>
          </p:cNvPr>
          <p:cNvSpPr>
            <a:spLocks/>
          </p:cNvSpPr>
          <p:nvPr userDrawn="1"/>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13" name="BDO logo">
            <a:extLst>
              <a:ext uri="{FF2B5EF4-FFF2-40B4-BE49-F238E27FC236}">
                <a16:creationId xmlns:a16="http://schemas.microsoft.com/office/drawing/2014/main" id="{9C1B922A-D242-D936-792B-27502899B936}"/>
              </a:ext>
            </a:extLst>
          </p:cNvPr>
          <p:cNvGrpSpPr>
            <a:grpSpLocks/>
          </p:cNvGrpSpPr>
          <p:nvPr userDrawn="1"/>
        </p:nvGrpSpPr>
        <p:grpSpPr>
          <a:xfrm>
            <a:off x="358818" y="356468"/>
            <a:ext cx="969952" cy="372959"/>
            <a:chOff x="359004" y="356467"/>
            <a:chExt cx="970457" cy="372959"/>
          </a:xfrm>
        </p:grpSpPr>
        <p:sp>
          <p:nvSpPr>
            <p:cNvPr id="14" name="Vrije vorm: vorm 30">
              <a:extLst>
                <a:ext uri="{FF2B5EF4-FFF2-40B4-BE49-F238E27FC236}">
                  <a16:creationId xmlns:a16="http://schemas.microsoft.com/office/drawing/2014/main" id="{F2CCC5F2-5875-26A6-F809-21DBEC65A1FC}"/>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15" name="Vrije vorm: vorm 31">
              <a:extLst>
                <a:ext uri="{FF2B5EF4-FFF2-40B4-BE49-F238E27FC236}">
                  <a16:creationId xmlns:a16="http://schemas.microsoft.com/office/drawing/2014/main" id="{78AF4C94-872C-F7F1-7FD7-4CCF38C6DFCD}"/>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16" name="Vrije vorm: vorm 32">
              <a:extLst>
                <a:ext uri="{FF2B5EF4-FFF2-40B4-BE49-F238E27FC236}">
                  <a16:creationId xmlns:a16="http://schemas.microsoft.com/office/drawing/2014/main" id="{DD6CE01E-6EE8-027A-E864-D7583EC02571}"/>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17" name="Vrije vorm: vorm 28">
              <a:extLst>
                <a:ext uri="{FF2B5EF4-FFF2-40B4-BE49-F238E27FC236}">
                  <a16:creationId xmlns:a16="http://schemas.microsoft.com/office/drawing/2014/main" id="{4A583E74-8172-048D-5B07-C9B730CEAFBF}"/>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18" name="Vrije vorm: vorm 29">
              <a:extLst>
                <a:ext uri="{FF2B5EF4-FFF2-40B4-BE49-F238E27FC236}">
                  <a16:creationId xmlns:a16="http://schemas.microsoft.com/office/drawing/2014/main" id="{FD7D63ED-713D-D90F-912C-CF8827C78462}"/>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248809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50%">
    <p:spTree>
      <p:nvGrpSpPr>
        <p:cNvPr id="1" name=""/>
        <p:cNvGrpSpPr/>
        <p:nvPr/>
      </p:nvGrpSpPr>
      <p:grpSpPr>
        <a:xfrm>
          <a:off x="0" y="0"/>
          <a:ext cx="0" cy="0"/>
          <a:chOff x="0" y="0"/>
          <a:chExt cx="0" cy="0"/>
        </a:xfrm>
      </p:grpSpPr>
      <p:sp>
        <p:nvSpPr>
          <p:cNvPr id="7" name="table background">
            <a:extLst>
              <a:ext uri="{FF2B5EF4-FFF2-40B4-BE49-F238E27FC236}">
                <a16:creationId xmlns:a16="http://schemas.microsoft.com/office/drawing/2014/main" id="{59491C56-A10A-14E5-64AB-396F8E08EE67}"/>
              </a:ext>
            </a:extLst>
          </p:cNvPr>
          <p:cNvSpPr>
            <a:spLocks noGrp="1" noRot="1" noMove="1" noResize="1" noEditPoints="1" noAdjustHandles="1" noChangeArrowheads="1" noChangeShapeType="1"/>
          </p:cNvSpPr>
          <p:nvPr/>
        </p:nvSpPr>
        <p:spPr>
          <a:xfrm>
            <a:off x="6276100" y="1714499"/>
            <a:ext cx="542759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3" name="table placeholder">
            <a:extLst>
              <a:ext uri="{FF2B5EF4-FFF2-40B4-BE49-F238E27FC236}">
                <a16:creationId xmlns:a16="http://schemas.microsoft.com/office/drawing/2014/main" id="{0EB13BE2-BA8E-5546-D0C9-80707800CF12}"/>
              </a:ext>
            </a:extLst>
          </p:cNvPr>
          <p:cNvSpPr>
            <a:spLocks noGrp="1" noRot="1" noMove="1" noResize="1" noEditPoints="1" noAdjustHandles="1" noChangeArrowheads="1" noChangeShapeType="1"/>
          </p:cNvSpPr>
          <p:nvPr>
            <p:ph type="tbl" sz="quarter" idx="11" hasCustomPrompt="1"/>
          </p:nvPr>
        </p:nvSpPr>
        <p:spPr>
          <a:xfrm>
            <a:off x="6455018" y="1894499"/>
            <a:ext cx="5069760" cy="4053600"/>
          </a:xfrm>
          <a:solidFill>
            <a:schemeClr val="bg2"/>
          </a:solidFill>
        </p:spPr>
        <p:txBody>
          <a:bodyPr anchor="ctr" anchorCtr="0"/>
          <a:lstStyle>
            <a:lvl1pPr algn="ctr">
              <a:defRPr sz="800"/>
            </a:lvl1pPr>
          </a:lstStyle>
          <a:p>
            <a:r>
              <a:rPr lang="en-US"/>
              <a:t>TABLE</a:t>
            </a:r>
            <a:endParaRPr lang="nl-NL"/>
          </a:p>
        </p:txBody>
      </p:sp>
      <p:sp>
        <p:nvSpPr>
          <p:cNvPr id="4" name="subtitle placeholder">
            <a:extLst>
              <a:ext uri="{FF2B5EF4-FFF2-40B4-BE49-F238E27FC236}">
                <a16:creationId xmlns:a16="http://schemas.microsoft.com/office/drawing/2014/main" id="{4F4EC696-6BED-0886-0015-F44A934D5208}"/>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DB946ABE-E6B3-67E5-AAB8-8403B98D6E4A}"/>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1" name="Text Placeholder 6">
            <a:extLst>
              <a:ext uri="{FF2B5EF4-FFF2-40B4-BE49-F238E27FC236}">
                <a16:creationId xmlns:a16="http://schemas.microsoft.com/office/drawing/2014/main" id="{3781977A-73E4-4521-A946-E146F2C21C82}"/>
              </a:ext>
            </a:extLst>
          </p:cNvPr>
          <p:cNvSpPr>
            <a:spLocks noGrp="1"/>
          </p:cNvSpPr>
          <p:nvPr>
            <p:ph type="body" sz="quarter" idx="13"/>
          </p:nvPr>
        </p:nvSpPr>
        <p:spPr>
          <a:xfrm>
            <a:off x="485774" y="1714499"/>
            <a:ext cx="5427597"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table background">
            <a:extLst>
              <a:ext uri="{FF2B5EF4-FFF2-40B4-BE49-F238E27FC236}">
                <a16:creationId xmlns:a16="http://schemas.microsoft.com/office/drawing/2014/main" id="{0D3C4AB4-D17F-11C9-6715-738B18D7084C}"/>
              </a:ext>
            </a:extLst>
          </p:cNvPr>
          <p:cNvSpPr/>
          <p:nvPr userDrawn="1"/>
        </p:nvSpPr>
        <p:spPr>
          <a:xfrm>
            <a:off x="6276100" y="1714499"/>
            <a:ext cx="542759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00B03393-7110-2ED1-DA89-79F0C655CE2C}"/>
              </a:ext>
            </a:extLst>
          </p:cNvPr>
          <p:cNvSpPr>
            <a:spLocks noGrp="1"/>
          </p:cNvSpPr>
          <p:nvPr>
            <p:ph type="ftr" sz="quarter" idx="14"/>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65F36A9F-3AF0-5FED-755D-B62307F7D012}"/>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43815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727" userDrawn="1">
          <p15:clr>
            <a:srgbClr val="FBAE40"/>
          </p15:clr>
        </p15:guide>
        <p15:guide id="4" pos="395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25%">
    <p:spTree>
      <p:nvGrpSpPr>
        <p:cNvPr id="1" name=""/>
        <p:cNvGrpSpPr/>
        <p:nvPr/>
      </p:nvGrpSpPr>
      <p:grpSpPr>
        <a:xfrm>
          <a:off x="0" y="0"/>
          <a:ext cx="0" cy="0"/>
          <a:chOff x="0" y="0"/>
          <a:chExt cx="0" cy="0"/>
        </a:xfrm>
      </p:grpSpPr>
      <p:sp>
        <p:nvSpPr>
          <p:cNvPr id="7" name="table background">
            <a:extLst>
              <a:ext uri="{FF2B5EF4-FFF2-40B4-BE49-F238E27FC236}">
                <a16:creationId xmlns:a16="http://schemas.microsoft.com/office/drawing/2014/main" id="{E215D27C-7745-E10A-E064-02D946DB8CF5}"/>
              </a:ext>
            </a:extLst>
          </p:cNvPr>
          <p:cNvSpPr>
            <a:spLocks noGrp="1" noRot="1" noMove="1" noResize="1" noEditPoints="1" noAdjustHandles="1" noChangeArrowheads="1" noChangeShapeType="1"/>
          </p:cNvSpPr>
          <p:nvPr/>
        </p:nvSpPr>
        <p:spPr>
          <a:xfrm>
            <a:off x="8204690" y="1714499"/>
            <a:ext cx="349978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 name="table placeholder">
            <a:extLst>
              <a:ext uri="{FF2B5EF4-FFF2-40B4-BE49-F238E27FC236}">
                <a16:creationId xmlns:a16="http://schemas.microsoft.com/office/drawing/2014/main" id="{8AF08BC2-394C-D0E2-AAD0-E7D2B1BBB80A}"/>
              </a:ext>
            </a:extLst>
          </p:cNvPr>
          <p:cNvSpPr>
            <a:spLocks noGrp="1" noRot="1" noMove="1" noResize="1" noEditPoints="1" noAdjustHandles="1" noChangeArrowheads="1" noChangeShapeType="1"/>
          </p:cNvSpPr>
          <p:nvPr>
            <p:ph type="tbl" sz="quarter" idx="11" hasCustomPrompt="1"/>
          </p:nvPr>
        </p:nvSpPr>
        <p:spPr>
          <a:xfrm>
            <a:off x="8384001" y="1894499"/>
            <a:ext cx="3141164" cy="4053600"/>
          </a:xfrm>
          <a:solidFill>
            <a:schemeClr val="bg2"/>
          </a:solidFill>
        </p:spPr>
        <p:txBody>
          <a:bodyPr anchor="ctr" anchorCtr="0"/>
          <a:lstStyle>
            <a:lvl1pPr algn="ctr">
              <a:defRPr sz="800"/>
            </a:lvl1pPr>
          </a:lstStyle>
          <a:p>
            <a:r>
              <a:rPr lang="en-US"/>
              <a:t>TABLE</a:t>
            </a:r>
            <a:endParaRPr lang="nl-NL"/>
          </a:p>
        </p:txBody>
      </p:sp>
      <p:sp>
        <p:nvSpPr>
          <p:cNvPr id="3" name="subtitle placeholder">
            <a:extLst>
              <a:ext uri="{FF2B5EF4-FFF2-40B4-BE49-F238E27FC236}">
                <a16:creationId xmlns:a16="http://schemas.microsoft.com/office/drawing/2014/main" id="{5D841B63-F5E9-C775-C867-BFC0EE750761}"/>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89396588-841F-42B0-5DB8-7D921BC45F4B}"/>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0" name="Text Placeholder 6">
            <a:extLst>
              <a:ext uri="{FF2B5EF4-FFF2-40B4-BE49-F238E27FC236}">
                <a16:creationId xmlns:a16="http://schemas.microsoft.com/office/drawing/2014/main" id="{C7FF4E9E-C555-48CB-AF9C-59B31E6CDACD}"/>
              </a:ext>
            </a:extLst>
          </p:cNvPr>
          <p:cNvSpPr>
            <a:spLocks noGrp="1"/>
          </p:cNvSpPr>
          <p:nvPr>
            <p:ph type="body" sz="quarter" idx="13"/>
          </p:nvPr>
        </p:nvSpPr>
        <p:spPr>
          <a:xfrm>
            <a:off x="485774"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table background">
            <a:extLst>
              <a:ext uri="{FF2B5EF4-FFF2-40B4-BE49-F238E27FC236}">
                <a16:creationId xmlns:a16="http://schemas.microsoft.com/office/drawing/2014/main" id="{6CFE3F66-B16D-5D22-BA50-DCA5AAC9A1A1}"/>
              </a:ext>
            </a:extLst>
          </p:cNvPr>
          <p:cNvSpPr/>
          <p:nvPr userDrawn="1"/>
        </p:nvSpPr>
        <p:spPr>
          <a:xfrm>
            <a:off x="8204690" y="1714499"/>
            <a:ext cx="349978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0744C23F-A64E-62D8-C022-A24712CB9997}"/>
              </a:ext>
            </a:extLst>
          </p:cNvPr>
          <p:cNvSpPr>
            <a:spLocks noGrp="1"/>
          </p:cNvSpPr>
          <p:nvPr>
            <p:ph type="ftr" sz="quarter" idx="14"/>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C6C77279-2457-D43B-31AD-08F25BBB4938}"/>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55697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941" userDrawn="1">
          <p15:clr>
            <a:srgbClr val="FBAE40"/>
          </p15:clr>
        </p15:guide>
        <p15:guide id="6" pos="51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5% OBJECT NO MARGIN RIGHT">
    <p:spTree>
      <p:nvGrpSpPr>
        <p:cNvPr id="1" name=""/>
        <p:cNvGrpSpPr/>
        <p:nvPr/>
      </p:nvGrpSpPr>
      <p:grpSpPr>
        <a:xfrm>
          <a:off x="0" y="0"/>
          <a:ext cx="0" cy="0"/>
          <a:chOff x="0" y="0"/>
          <a:chExt cx="0" cy="0"/>
        </a:xfrm>
      </p:grpSpPr>
      <p:sp>
        <p:nvSpPr>
          <p:cNvPr id="6" name="subtitle placeholder">
            <a:extLst>
              <a:ext uri="{FF2B5EF4-FFF2-40B4-BE49-F238E27FC236}">
                <a16:creationId xmlns:a16="http://schemas.microsoft.com/office/drawing/2014/main" id="{E05CA000-AA26-D7FF-C180-96C83ABC3AFB}"/>
              </a:ext>
            </a:extLst>
          </p:cNvPr>
          <p:cNvSpPr>
            <a:spLocks noGrp="1"/>
          </p:cNvSpPr>
          <p:nvPr>
            <p:ph type="subTitle" idx="1"/>
          </p:nvPr>
        </p:nvSpPr>
        <p:spPr>
          <a:xfrm>
            <a:off x="485523"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p:cNvSpPr>
          <p:nvPr>
            <p:ph type="title"/>
          </p:nvPr>
        </p:nvSpPr>
        <p:spPr>
          <a:xfrm>
            <a:off x="485523" y="550800"/>
            <a:ext cx="7358992" cy="400110"/>
          </a:xfrm>
        </p:spPr>
        <p:txBody>
          <a:bodyPr wrap="square">
            <a:spAutoFit/>
          </a:bodyPr>
          <a:lstStyle>
            <a:lvl1pPr>
              <a:defRPr/>
            </a:lvl1pPr>
          </a:lstStyle>
          <a:p>
            <a:r>
              <a:rPr lang="en-US" noProof="0"/>
              <a:t>Click to edit Master title style</a:t>
            </a:r>
            <a:endParaRPr lang="en-CA" noProof="0"/>
          </a:p>
        </p:txBody>
      </p:sp>
      <p:sp>
        <p:nvSpPr>
          <p:cNvPr id="8" name="picture placeholder">
            <a:extLst>
              <a:ext uri="{FF2B5EF4-FFF2-40B4-BE49-F238E27FC236}">
                <a16:creationId xmlns:a16="http://schemas.microsoft.com/office/drawing/2014/main" id="{5C64618A-BEBD-4EB8-8DAF-1FDEC8A7B1A3}"/>
              </a:ext>
            </a:extLst>
          </p:cNvPr>
          <p:cNvSpPr>
            <a:spLocks noGrp="1" noRot="1" noMove="1" noResize="1" noEditPoints="1" noAdjustHandles="1" noChangeArrowheads="1" noChangeShapeType="1"/>
          </p:cNvSpPr>
          <p:nvPr>
            <p:ph type="pic" sz="quarter" idx="15" hasCustomPrompt="1"/>
          </p:nvPr>
        </p:nvSpPr>
        <p:spPr>
          <a:xfrm>
            <a:off x="8205788" y="0"/>
            <a:ext cx="3986212" cy="6858000"/>
          </a:xfrm>
          <a:solidFill>
            <a:schemeClr val="bg2"/>
          </a:solidFill>
        </p:spPr>
        <p:txBody>
          <a:bodyPr tIns="180000" anchor="t" anchorCtr="0"/>
          <a:lstStyle>
            <a:lvl1pPr algn="ctr">
              <a:defRPr sz="800">
                <a:solidFill>
                  <a:schemeClr val="accent6"/>
                </a:solidFill>
              </a:defRPr>
            </a:lvl1pPr>
          </a:lstStyle>
          <a:p>
            <a:r>
              <a:rPr lang="en-US"/>
              <a:t>CLICK ICON TO ADD PICTURE</a:t>
            </a:r>
          </a:p>
        </p:txBody>
      </p:sp>
      <p:sp>
        <p:nvSpPr>
          <p:cNvPr id="10" name="Text Placeholder 6">
            <a:extLst>
              <a:ext uri="{FF2B5EF4-FFF2-40B4-BE49-F238E27FC236}">
                <a16:creationId xmlns:a16="http://schemas.microsoft.com/office/drawing/2014/main" id="{1FD784EB-8BFA-4B2F-A41D-8BE771119FAC}"/>
              </a:ext>
            </a:extLst>
          </p:cNvPr>
          <p:cNvSpPr>
            <a:spLocks noGrp="1"/>
          </p:cNvSpPr>
          <p:nvPr>
            <p:ph type="body" sz="quarter" idx="13"/>
          </p:nvPr>
        </p:nvSpPr>
        <p:spPr>
          <a:xfrm>
            <a:off x="485774"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Footer Placeholder 3">
            <a:extLst>
              <a:ext uri="{FF2B5EF4-FFF2-40B4-BE49-F238E27FC236}">
                <a16:creationId xmlns:a16="http://schemas.microsoft.com/office/drawing/2014/main" id="{B0960FF2-CFB8-D675-932D-471D0C3DE52D}"/>
              </a:ext>
            </a:extLst>
          </p:cNvPr>
          <p:cNvSpPr>
            <a:spLocks noGrp="1"/>
          </p:cNvSpPr>
          <p:nvPr>
            <p:ph type="ftr" sz="quarter" idx="16"/>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DB33E7D7-B0BD-07B9-0DA9-C43649B5B085}"/>
              </a:ext>
            </a:extLst>
          </p:cNvPr>
          <p:cNvSpPr>
            <a:spLocks noGrp="1"/>
          </p:cNvSpPr>
          <p:nvPr>
            <p:ph type="sldNum" sz="quarter" idx="17"/>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4094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5% BG WITH TEXT - SLA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89942C-45D3-459D-8524-11ACEBA59DAC}"/>
              </a:ext>
            </a:extLst>
          </p:cNvPr>
          <p:cNvGrpSpPr/>
          <p:nvPr/>
        </p:nvGrpSpPr>
        <p:grpSpPr>
          <a:xfrm>
            <a:off x="8160292" y="384"/>
            <a:ext cx="4031708" cy="6857616"/>
            <a:chOff x="8153399" y="-11339"/>
            <a:chExt cx="4038601" cy="6869339"/>
          </a:xfrm>
          <a:solidFill>
            <a:schemeClr val="accent2"/>
          </a:solidFill>
        </p:grpSpPr>
        <p:sp>
          <p:nvSpPr>
            <p:cNvPr id="15" name="Rectangle 14">
              <a:extLst>
                <a:ext uri="{FF2B5EF4-FFF2-40B4-BE49-F238E27FC236}">
                  <a16:creationId xmlns:a16="http://schemas.microsoft.com/office/drawing/2014/main" id="{C4F9AA00-12E7-430A-9E93-16A900CB156A}"/>
                </a:ext>
              </a:extLst>
            </p:cNvPr>
            <p:cNvSpPr/>
            <p:nvPr userDrawn="1"/>
          </p:nvSpPr>
          <p:spPr>
            <a:xfrm>
              <a:off x="8153400" y="-11339"/>
              <a:ext cx="4038600" cy="6869339"/>
            </a:xfrm>
            <a:prstGeom prst="rect">
              <a:avLst/>
            </a:prstGeom>
            <a:solidFill>
              <a:schemeClr val="accent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6" name="Freeform: Shape 15">
              <a:extLst>
                <a:ext uri="{FF2B5EF4-FFF2-40B4-BE49-F238E27FC236}">
                  <a16:creationId xmlns:a16="http://schemas.microsoft.com/office/drawing/2014/main" id="{81FFF31A-A9D8-4020-B365-F6B427D6DC2C}"/>
                </a:ext>
              </a:extLst>
            </p:cNvPr>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rgbClr val="566879"/>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6" name="subtitle placeholder">
            <a:extLst>
              <a:ext uri="{FF2B5EF4-FFF2-40B4-BE49-F238E27FC236}">
                <a16:creationId xmlns:a16="http://schemas.microsoft.com/office/drawing/2014/main" id="{E05CA000-AA26-D7FF-C180-96C83ABC3AFB}"/>
              </a:ext>
            </a:extLst>
          </p:cNvPr>
          <p:cNvSpPr>
            <a:spLocks noGrp="1"/>
          </p:cNvSpPr>
          <p:nvPr>
            <p:ph type="subTitle" idx="1"/>
          </p:nvPr>
        </p:nvSpPr>
        <p:spPr>
          <a:xfrm>
            <a:off x="485523"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p:cNvSpPr>
          <p:nvPr>
            <p:ph type="title"/>
          </p:nvPr>
        </p:nvSpPr>
        <p:spPr>
          <a:xfrm>
            <a:off x="485523" y="550800"/>
            <a:ext cx="7358992" cy="400110"/>
          </a:xfrm>
        </p:spPr>
        <p:txBody>
          <a:bodyPr wrap="square">
            <a:spAutoFit/>
          </a:bodyPr>
          <a:lstStyle>
            <a:lvl1pPr>
              <a:defRPr/>
            </a:lvl1pPr>
          </a:lstStyle>
          <a:p>
            <a:r>
              <a:rPr lang="en-US" noProof="0"/>
              <a:t>Click to edit Master title style</a:t>
            </a:r>
            <a:endParaRPr lang="en-CA" noProof="0"/>
          </a:p>
        </p:txBody>
      </p:sp>
      <p:sp>
        <p:nvSpPr>
          <p:cNvPr id="17" name="Text Placeholder 6">
            <a:extLst>
              <a:ext uri="{FF2B5EF4-FFF2-40B4-BE49-F238E27FC236}">
                <a16:creationId xmlns:a16="http://schemas.microsoft.com/office/drawing/2014/main" id="{605F8B2D-B6E3-4C68-B1E2-D5280B5EB809}"/>
              </a:ext>
            </a:extLst>
          </p:cNvPr>
          <p:cNvSpPr>
            <a:spLocks noGrp="1"/>
          </p:cNvSpPr>
          <p:nvPr>
            <p:ph type="body" sz="quarter" idx="13"/>
          </p:nvPr>
        </p:nvSpPr>
        <p:spPr>
          <a:xfrm>
            <a:off x="485774"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8" name="Text Placeholder 3">
            <a:extLst>
              <a:ext uri="{FF2B5EF4-FFF2-40B4-BE49-F238E27FC236}">
                <a16:creationId xmlns:a16="http://schemas.microsoft.com/office/drawing/2014/main" id="{FFE64798-6A2C-49E6-81EB-2225FB0B1E67}"/>
              </a:ext>
            </a:extLst>
          </p:cNvPr>
          <p:cNvSpPr>
            <a:spLocks noGrp="1"/>
          </p:cNvSpPr>
          <p:nvPr>
            <p:ph type="body" sz="quarter" idx="14"/>
          </p:nvPr>
        </p:nvSpPr>
        <p:spPr>
          <a:xfrm>
            <a:off x="8542608" y="2276824"/>
            <a:ext cx="3267075" cy="24574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9" name="Footer Placeholder 8">
            <a:extLst>
              <a:ext uri="{FF2B5EF4-FFF2-40B4-BE49-F238E27FC236}">
                <a16:creationId xmlns:a16="http://schemas.microsoft.com/office/drawing/2014/main" id="{35D6A9CA-0A68-5308-8125-141C9B7715F2}"/>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D61CCC70-7677-6350-7CE1-EFFDD29A2E23}"/>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45064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5% BG WITH TEXT - CHARCOAL">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38605E9-D0BA-4325-A915-C893DE2AF711}"/>
              </a:ext>
            </a:extLst>
          </p:cNvPr>
          <p:cNvGrpSpPr/>
          <p:nvPr/>
        </p:nvGrpSpPr>
        <p:grpSpPr>
          <a:xfrm>
            <a:off x="8160292" y="384"/>
            <a:ext cx="4031708" cy="6857616"/>
            <a:chOff x="8153399" y="-11339"/>
            <a:chExt cx="4038601" cy="6869339"/>
          </a:xfrm>
        </p:grpSpPr>
        <p:sp>
          <p:nvSpPr>
            <p:cNvPr id="18" name="Rectangle 17">
              <a:extLst>
                <a:ext uri="{FF2B5EF4-FFF2-40B4-BE49-F238E27FC236}">
                  <a16:creationId xmlns:a16="http://schemas.microsoft.com/office/drawing/2014/main" id="{CAF63EF3-D008-406A-AC25-915A6123CD29}"/>
                </a:ext>
              </a:extLst>
            </p:cNvPr>
            <p:cNvSpPr/>
            <p:nvPr userDrawn="1"/>
          </p:nvSpPr>
          <p:spPr>
            <a:xfrm>
              <a:off x="8153400" y="-11339"/>
              <a:ext cx="4038600" cy="6869339"/>
            </a:xfrm>
            <a:prstGeom prst="rect">
              <a:avLst/>
            </a:prstGeom>
            <a:solidFill>
              <a:schemeClr val="tx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20" name="Freeform: Shape 19">
              <a:extLst>
                <a:ext uri="{FF2B5EF4-FFF2-40B4-BE49-F238E27FC236}">
                  <a16:creationId xmlns:a16="http://schemas.microsoft.com/office/drawing/2014/main" id="{F69462C7-C0C3-4F6C-A025-15DBD46A45A8}"/>
                </a:ext>
              </a:extLst>
            </p:cNvPr>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tx1"/>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6" name="subtitle placeholder">
            <a:extLst>
              <a:ext uri="{FF2B5EF4-FFF2-40B4-BE49-F238E27FC236}">
                <a16:creationId xmlns:a16="http://schemas.microsoft.com/office/drawing/2014/main" id="{E05CA000-AA26-D7FF-C180-96C83ABC3AFB}"/>
              </a:ext>
            </a:extLst>
          </p:cNvPr>
          <p:cNvSpPr>
            <a:spLocks noGrp="1"/>
          </p:cNvSpPr>
          <p:nvPr>
            <p:ph type="subTitle" idx="1"/>
          </p:nvPr>
        </p:nvSpPr>
        <p:spPr>
          <a:xfrm>
            <a:off x="485523"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p:cNvSpPr>
          <p:nvPr>
            <p:ph type="title"/>
          </p:nvPr>
        </p:nvSpPr>
        <p:spPr>
          <a:xfrm>
            <a:off x="485523" y="550800"/>
            <a:ext cx="7358992" cy="400110"/>
          </a:xfrm>
        </p:spPr>
        <p:txBody>
          <a:bodyPr wrap="square">
            <a:spAutoFit/>
          </a:bodyPr>
          <a:lstStyle>
            <a:lvl1pPr>
              <a:defRPr/>
            </a:lvl1pPr>
          </a:lstStyle>
          <a:p>
            <a:r>
              <a:rPr lang="en-US" noProof="0"/>
              <a:t>Click to edit Master title style</a:t>
            </a:r>
            <a:endParaRPr lang="en-CA" noProof="0"/>
          </a:p>
        </p:txBody>
      </p:sp>
      <p:sp>
        <p:nvSpPr>
          <p:cNvPr id="14" name="Text Placeholder 6">
            <a:extLst>
              <a:ext uri="{FF2B5EF4-FFF2-40B4-BE49-F238E27FC236}">
                <a16:creationId xmlns:a16="http://schemas.microsoft.com/office/drawing/2014/main" id="{9D8633BF-404F-45AA-9FC1-1E2155E419AC}"/>
              </a:ext>
            </a:extLst>
          </p:cNvPr>
          <p:cNvSpPr>
            <a:spLocks noGrp="1"/>
          </p:cNvSpPr>
          <p:nvPr>
            <p:ph type="body" sz="quarter" idx="13"/>
          </p:nvPr>
        </p:nvSpPr>
        <p:spPr>
          <a:xfrm>
            <a:off x="485774"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Text Placeholder 3">
            <a:extLst>
              <a:ext uri="{FF2B5EF4-FFF2-40B4-BE49-F238E27FC236}">
                <a16:creationId xmlns:a16="http://schemas.microsoft.com/office/drawing/2014/main" id="{5523490B-9E39-462D-A6AA-E4ABB60F6CB0}"/>
              </a:ext>
            </a:extLst>
          </p:cNvPr>
          <p:cNvSpPr>
            <a:spLocks noGrp="1"/>
          </p:cNvSpPr>
          <p:nvPr>
            <p:ph type="body" sz="quarter" idx="14"/>
          </p:nvPr>
        </p:nvSpPr>
        <p:spPr>
          <a:xfrm>
            <a:off x="8542608" y="2276824"/>
            <a:ext cx="3267075" cy="24574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0" name="Footer Placeholder 9">
            <a:extLst>
              <a:ext uri="{FF2B5EF4-FFF2-40B4-BE49-F238E27FC236}">
                <a16:creationId xmlns:a16="http://schemas.microsoft.com/office/drawing/2014/main" id="{22A8FCFA-1546-F488-D11F-7BFC9F23C559}"/>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16387300-4BE5-17AF-AF46-9ABEDA577F1B}"/>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6104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5% BG WITH TEXT - LT CHARCOAL">
    <p:spTree>
      <p:nvGrpSpPr>
        <p:cNvPr id="1" name=""/>
        <p:cNvGrpSpPr/>
        <p:nvPr/>
      </p:nvGrpSpPr>
      <p:grpSpPr>
        <a:xfrm>
          <a:off x="0" y="0"/>
          <a:ext cx="0" cy="0"/>
          <a:chOff x="0" y="0"/>
          <a:chExt cx="0" cy="0"/>
        </a:xfrm>
      </p:grpSpPr>
      <p:sp>
        <p:nvSpPr>
          <p:cNvPr id="6" name="subtitle placeholder">
            <a:extLst>
              <a:ext uri="{FF2B5EF4-FFF2-40B4-BE49-F238E27FC236}">
                <a16:creationId xmlns:a16="http://schemas.microsoft.com/office/drawing/2014/main" id="{E05CA000-AA26-D7FF-C180-96C83ABC3AFB}"/>
              </a:ext>
            </a:extLst>
          </p:cNvPr>
          <p:cNvSpPr>
            <a:spLocks noGrp="1"/>
          </p:cNvSpPr>
          <p:nvPr>
            <p:ph type="subTitle" idx="1"/>
          </p:nvPr>
        </p:nvSpPr>
        <p:spPr>
          <a:xfrm>
            <a:off x="485523"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p:cNvSpPr>
          <p:nvPr>
            <p:ph type="title"/>
          </p:nvPr>
        </p:nvSpPr>
        <p:spPr>
          <a:xfrm>
            <a:off x="485523" y="550800"/>
            <a:ext cx="7358992" cy="400110"/>
          </a:xfrm>
        </p:spPr>
        <p:txBody>
          <a:bodyPr wrap="square">
            <a:spAutoFit/>
          </a:bodyPr>
          <a:lstStyle>
            <a:lvl1pPr>
              <a:defRPr/>
            </a:lvl1pPr>
          </a:lstStyle>
          <a:p>
            <a:r>
              <a:rPr lang="en-US" noProof="0"/>
              <a:t>Click to edit Master title style</a:t>
            </a:r>
            <a:endParaRPr lang="en-CA" noProof="0"/>
          </a:p>
        </p:txBody>
      </p:sp>
      <p:grpSp>
        <p:nvGrpSpPr>
          <p:cNvPr id="9" name="Group 8">
            <a:extLst>
              <a:ext uri="{FF2B5EF4-FFF2-40B4-BE49-F238E27FC236}">
                <a16:creationId xmlns:a16="http://schemas.microsoft.com/office/drawing/2014/main" id="{53158136-61E4-4CED-932C-31AB4EAB85EC}"/>
              </a:ext>
            </a:extLst>
          </p:cNvPr>
          <p:cNvGrpSpPr/>
          <p:nvPr/>
        </p:nvGrpSpPr>
        <p:grpSpPr>
          <a:xfrm>
            <a:off x="8160292" y="384"/>
            <a:ext cx="4031708" cy="6857616"/>
            <a:chOff x="8153399" y="-11339"/>
            <a:chExt cx="4038601" cy="6869339"/>
          </a:xfrm>
        </p:grpSpPr>
        <p:sp>
          <p:nvSpPr>
            <p:cNvPr id="10" name="Rectangle 9">
              <a:extLst>
                <a:ext uri="{FF2B5EF4-FFF2-40B4-BE49-F238E27FC236}">
                  <a16:creationId xmlns:a16="http://schemas.microsoft.com/office/drawing/2014/main" id="{7DD430E4-F4AE-42CA-BDDA-7768B0E46166}"/>
                </a:ext>
              </a:extLst>
            </p:cNvPr>
            <p:cNvSpPr/>
            <p:nvPr userDrawn="1"/>
          </p:nvSpPr>
          <p:spPr>
            <a:xfrm>
              <a:off x="8153400" y="-11339"/>
              <a:ext cx="4038600" cy="6869339"/>
            </a:xfrm>
            <a:prstGeom prst="rect">
              <a:avLst/>
            </a:prstGeom>
            <a:solidFill>
              <a:schemeClr val="accent4"/>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1" name="Freeform: Shape 10">
              <a:extLst>
                <a:ext uri="{FF2B5EF4-FFF2-40B4-BE49-F238E27FC236}">
                  <a16:creationId xmlns:a16="http://schemas.microsoft.com/office/drawing/2014/main" id="{9E297AD1-7FE1-4819-90DD-E2B712376A20}"/>
                </a:ext>
              </a:extLst>
            </p:cNvPr>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15" name="Text Placeholder 6">
            <a:extLst>
              <a:ext uri="{FF2B5EF4-FFF2-40B4-BE49-F238E27FC236}">
                <a16:creationId xmlns:a16="http://schemas.microsoft.com/office/drawing/2014/main" id="{68827AE1-E9E4-4F9D-B3BE-9707A0B7794B}"/>
              </a:ext>
            </a:extLst>
          </p:cNvPr>
          <p:cNvSpPr>
            <a:spLocks noGrp="1"/>
          </p:cNvSpPr>
          <p:nvPr>
            <p:ph type="body" sz="quarter" idx="13"/>
          </p:nvPr>
        </p:nvSpPr>
        <p:spPr>
          <a:xfrm>
            <a:off x="485774"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6" name="Text Placeholder 3">
            <a:extLst>
              <a:ext uri="{FF2B5EF4-FFF2-40B4-BE49-F238E27FC236}">
                <a16:creationId xmlns:a16="http://schemas.microsoft.com/office/drawing/2014/main" id="{F691BAC6-7992-49B5-9FC8-C1A0B5081387}"/>
              </a:ext>
            </a:extLst>
          </p:cNvPr>
          <p:cNvSpPr>
            <a:spLocks noGrp="1"/>
          </p:cNvSpPr>
          <p:nvPr>
            <p:ph type="body" sz="quarter" idx="14"/>
          </p:nvPr>
        </p:nvSpPr>
        <p:spPr>
          <a:xfrm>
            <a:off x="8542608" y="2276824"/>
            <a:ext cx="3267075" cy="2457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2" name="Footer Placeholder 11">
            <a:extLst>
              <a:ext uri="{FF2B5EF4-FFF2-40B4-BE49-F238E27FC236}">
                <a16:creationId xmlns:a16="http://schemas.microsoft.com/office/drawing/2014/main" id="{1ECA3FB8-4139-FD1E-A45A-B9FE1B38FA64}"/>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4846FFEF-AE31-5C18-0427-94B06992D6D0}"/>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5630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 OBJECT NO MARGIN LEFT">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15DDC6AD-C544-4362-BF0D-D31A178453B4}"/>
              </a:ext>
            </a:extLst>
          </p:cNvPr>
          <p:cNvSpPr>
            <a:spLocks noGrp="1" noRot="1" noMove="1" noResize="1" noEditPoints="1" noAdjustHandles="1" noChangeArrowheads="1" noChangeShapeType="1"/>
          </p:cNvSpPr>
          <p:nvPr>
            <p:ph type="pic" sz="quarter" idx="15" hasCustomPrompt="1"/>
          </p:nvPr>
        </p:nvSpPr>
        <p:spPr>
          <a:xfrm>
            <a:off x="0" y="0"/>
            <a:ext cx="3986212" cy="6858000"/>
          </a:xfrm>
          <a:solidFill>
            <a:schemeClr val="bg2"/>
          </a:solidFill>
        </p:spPr>
        <p:txBody>
          <a:bodyPr tIns="180000" anchor="t" anchorCtr="0"/>
          <a:lstStyle>
            <a:lvl1pPr algn="ctr">
              <a:defRPr sz="800">
                <a:solidFill>
                  <a:schemeClr val="accent6"/>
                </a:solidFill>
              </a:defRPr>
            </a:lvl1pPr>
          </a:lstStyle>
          <a:p>
            <a:r>
              <a:rPr lang="en-US"/>
              <a:t>CLICK ICON TO ADD PICTURE</a:t>
            </a:r>
          </a:p>
        </p:txBody>
      </p:sp>
      <p:sp>
        <p:nvSpPr>
          <p:cNvPr id="10" name="subtitle placeholder">
            <a:extLst>
              <a:ext uri="{FF2B5EF4-FFF2-40B4-BE49-F238E27FC236}">
                <a16:creationId xmlns:a16="http://schemas.microsoft.com/office/drawing/2014/main" id="{50CD5DF2-F2D7-4E82-8E35-C7107975902D}"/>
              </a:ext>
            </a:extLst>
          </p:cNvPr>
          <p:cNvSpPr>
            <a:spLocks noGrp="1"/>
          </p:cNvSpPr>
          <p:nvPr>
            <p:ph type="subTitle" idx="1"/>
          </p:nvPr>
        </p:nvSpPr>
        <p:spPr>
          <a:xfrm>
            <a:off x="4395671"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FF2553B0-3C84-49AF-98C1-F302A354B505}"/>
              </a:ext>
            </a:extLst>
          </p:cNvPr>
          <p:cNvSpPr>
            <a:spLocks noGrp="1"/>
          </p:cNvSpPr>
          <p:nvPr>
            <p:ph type="title"/>
          </p:nvPr>
        </p:nvSpPr>
        <p:spPr>
          <a:xfrm>
            <a:off x="4395671" y="550800"/>
            <a:ext cx="7358992" cy="400110"/>
          </a:xfrm>
        </p:spPr>
        <p:txBody>
          <a:bodyPr wrap="square">
            <a:spAutoFit/>
          </a:bodyPr>
          <a:lstStyle>
            <a:lvl1pPr>
              <a:defRPr/>
            </a:lvl1pPr>
          </a:lstStyle>
          <a:p>
            <a:r>
              <a:rPr lang="en-US" noProof="0"/>
              <a:t>Click to edit Master title style</a:t>
            </a:r>
            <a:endParaRPr lang="en-CA" noProof="0"/>
          </a:p>
        </p:txBody>
      </p:sp>
      <p:sp>
        <p:nvSpPr>
          <p:cNvPr id="12" name="Text Placeholder 6">
            <a:extLst>
              <a:ext uri="{FF2B5EF4-FFF2-40B4-BE49-F238E27FC236}">
                <a16:creationId xmlns:a16="http://schemas.microsoft.com/office/drawing/2014/main" id="{5347E433-7BE6-4F58-AB42-B668F29C338A}"/>
              </a:ext>
            </a:extLst>
          </p:cNvPr>
          <p:cNvSpPr>
            <a:spLocks noGrp="1"/>
          </p:cNvSpPr>
          <p:nvPr>
            <p:ph type="body" sz="quarter" idx="13"/>
          </p:nvPr>
        </p:nvSpPr>
        <p:spPr>
          <a:xfrm>
            <a:off x="4395922" y="1714499"/>
            <a:ext cx="7358739"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5" name="Footer Placeholder 4">
            <a:extLst>
              <a:ext uri="{FF2B5EF4-FFF2-40B4-BE49-F238E27FC236}">
                <a16:creationId xmlns:a16="http://schemas.microsoft.com/office/drawing/2014/main" id="{13FD7C27-F2E5-02FC-824F-A546191F6572}"/>
              </a:ext>
            </a:extLst>
          </p:cNvPr>
          <p:cNvSpPr>
            <a:spLocks noGrp="1"/>
          </p:cNvSpPr>
          <p:nvPr>
            <p:ph type="ftr" sz="quarter" idx="16"/>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F94D8B38-2494-AA79-3EC0-19BA828EF034}"/>
              </a:ext>
            </a:extLst>
          </p:cNvPr>
          <p:cNvSpPr>
            <a:spLocks noGrp="1"/>
          </p:cNvSpPr>
          <p:nvPr>
            <p:ph type="sldNum" sz="quarter" idx="17"/>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6174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0% OBJECT NO MARGIN RIGH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AD2B5DEA-E3AC-4442-81C7-481CA9C729CD}"/>
              </a:ext>
            </a:extLst>
          </p:cNvPr>
          <p:cNvSpPr>
            <a:spLocks noGrp="1" noRot="1" noMove="1" noResize="1" noEditPoints="1" noAdjustHandles="1" noChangeArrowheads="1" noChangeShapeType="1"/>
          </p:cNvSpPr>
          <p:nvPr>
            <p:ph type="pic" sz="quarter" idx="14" hasCustomPrompt="1"/>
          </p:nvPr>
        </p:nvSpPr>
        <p:spPr>
          <a:xfrm>
            <a:off x="6275389" y="0"/>
            <a:ext cx="5916611" cy="6858000"/>
          </a:xfrm>
          <a:solidFill>
            <a:schemeClr val="bg2"/>
          </a:solidFill>
        </p:spPr>
        <p:txBody>
          <a:bodyPr tIns="180000" anchor="t" anchorCtr="0"/>
          <a:lstStyle>
            <a:lvl1pPr algn="ctr">
              <a:defRPr sz="800">
                <a:solidFill>
                  <a:schemeClr val="accent6"/>
                </a:solidFill>
              </a:defRPr>
            </a:lvl1pPr>
          </a:lstStyle>
          <a:p>
            <a:r>
              <a:rPr lang="en-US"/>
              <a:t>CLICK ICON TO ADD PICTURE</a:t>
            </a:r>
          </a:p>
        </p:txBody>
      </p:sp>
      <p:sp>
        <p:nvSpPr>
          <p:cNvPr id="9" name="subtitle placeholder">
            <a:extLst>
              <a:ext uri="{FF2B5EF4-FFF2-40B4-BE49-F238E27FC236}">
                <a16:creationId xmlns:a16="http://schemas.microsoft.com/office/drawing/2014/main" id="{07901851-0AFC-40B2-A1B2-17E50DC3382A}"/>
              </a:ext>
            </a:extLst>
          </p:cNvPr>
          <p:cNvSpPr>
            <a:spLocks noGrp="1"/>
          </p:cNvSpPr>
          <p:nvPr>
            <p:ph type="subTitle" idx="1"/>
          </p:nvPr>
        </p:nvSpPr>
        <p:spPr>
          <a:xfrm>
            <a:off x="485523" y="1062019"/>
            <a:ext cx="5431025"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B7139277-192E-4C57-9EB4-92EC25E9F6DF}"/>
              </a:ext>
            </a:extLst>
          </p:cNvPr>
          <p:cNvSpPr>
            <a:spLocks noGrp="1"/>
          </p:cNvSpPr>
          <p:nvPr>
            <p:ph type="title"/>
          </p:nvPr>
        </p:nvSpPr>
        <p:spPr>
          <a:xfrm>
            <a:off x="485523" y="550800"/>
            <a:ext cx="5431025" cy="400110"/>
          </a:xfrm>
        </p:spPr>
        <p:txBody>
          <a:bodyPr wrap="square">
            <a:spAutoFit/>
          </a:bodyPr>
          <a:lstStyle>
            <a:lvl1pPr>
              <a:defRPr/>
            </a:lvl1pPr>
          </a:lstStyle>
          <a:p>
            <a:r>
              <a:rPr lang="en-US" noProof="0"/>
              <a:t>Click to edit Master title style</a:t>
            </a:r>
            <a:endParaRPr lang="en-CA" noProof="0"/>
          </a:p>
        </p:txBody>
      </p:sp>
      <p:sp>
        <p:nvSpPr>
          <p:cNvPr id="14" name="Text Placeholder 6">
            <a:extLst>
              <a:ext uri="{FF2B5EF4-FFF2-40B4-BE49-F238E27FC236}">
                <a16:creationId xmlns:a16="http://schemas.microsoft.com/office/drawing/2014/main" id="{A233EB61-C221-4A25-9665-000048888062}"/>
              </a:ext>
            </a:extLst>
          </p:cNvPr>
          <p:cNvSpPr>
            <a:spLocks noGrp="1"/>
          </p:cNvSpPr>
          <p:nvPr>
            <p:ph type="body" sz="quarter" idx="13"/>
          </p:nvPr>
        </p:nvSpPr>
        <p:spPr>
          <a:xfrm>
            <a:off x="485775" y="1714499"/>
            <a:ext cx="5430838"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Footer Placeholder 3">
            <a:extLst>
              <a:ext uri="{FF2B5EF4-FFF2-40B4-BE49-F238E27FC236}">
                <a16:creationId xmlns:a16="http://schemas.microsoft.com/office/drawing/2014/main" id="{F2347D6A-7859-C532-DD86-3FC81F30856F}"/>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0FB39C6A-B1F2-057C-8D69-E8ECA52B0861}"/>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85438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0% OBJECT NO MARGIN LEF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616B58D1-6E3B-4176-B155-1749E2F79AD3}"/>
              </a:ext>
            </a:extLst>
          </p:cNvPr>
          <p:cNvSpPr>
            <a:spLocks noGrp="1" noRot="1" noMove="1" noResize="1" noEditPoints="1" noAdjustHandles="1" noChangeArrowheads="1" noChangeShapeType="1"/>
          </p:cNvSpPr>
          <p:nvPr>
            <p:ph type="pic" sz="quarter" idx="14" hasCustomPrompt="1"/>
          </p:nvPr>
        </p:nvSpPr>
        <p:spPr>
          <a:xfrm>
            <a:off x="0" y="0"/>
            <a:ext cx="5916611" cy="6858000"/>
          </a:xfrm>
          <a:solidFill>
            <a:schemeClr val="bg2"/>
          </a:solidFill>
        </p:spPr>
        <p:txBody>
          <a:bodyPr tIns="180000" anchor="t" anchorCtr="0"/>
          <a:lstStyle>
            <a:lvl1pPr algn="ctr">
              <a:defRPr sz="800">
                <a:solidFill>
                  <a:schemeClr val="accent6"/>
                </a:solidFill>
              </a:defRPr>
            </a:lvl1pPr>
          </a:lstStyle>
          <a:p>
            <a:r>
              <a:rPr lang="en-US"/>
              <a:t>CLICK ICON TO ADD PICTURE</a:t>
            </a:r>
          </a:p>
        </p:txBody>
      </p:sp>
      <p:sp>
        <p:nvSpPr>
          <p:cNvPr id="6" name="subtitle placeholder">
            <a:extLst>
              <a:ext uri="{FF2B5EF4-FFF2-40B4-BE49-F238E27FC236}">
                <a16:creationId xmlns:a16="http://schemas.microsoft.com/office/drawing/2014/main" id="{E05CA000-AA26-D7FF-C180-96C83ABC3AFB}"/>
              </a:ext>
            </a:extLst>
          </p:cNvPr>
          <p:cNvSpPr>
            <a:spLocks noGrp="1"/>
          </p:cNvSpPr>
          <p:nvPr>
            <p:ph type="subTitle" idx="1"/>
          </p:nvPr>
        </p:nvSpPr>
        <p:spPr>
          <a:xfrm>
            <a:off x="6384023" y="1062019"/>
            <a:ext cx="5406416"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p:cNvSpPr>
          <p:nvPr>
            <p:ph type="title"/>
          </p:nvPr>
        </p:nvSpPr>
        <p:spPr>
          <a:xfrm>
            <a:off x="6384023" y="550800"/>
            <a:ext cx="5406416" cy="400110"/>
          </a:xfrm>
        </p:spPr>
        <p:txBody>
          <a:bodyPr wrap="square">
            <a:spAutoFit/>
          </a:bodyPr>
          <a:lstStyle>
            <a:lvl1pPr>
              <a:defRPr/>
            </a:lvl1pPr>
          </a:lstStyle>
          <a:p>
            <a:r>
              <a:rPr lang="en-US" noProof="0"/>
              <a:t>Click to edit Master title style</a:t>
            </a:r>
            <a:endParaRPr lang="en-CA" noProof="0"/>
          </a:p>
        </p:txBody>
      </p:sp>
      <p:sp>
        <p:nvSpPr>
          <p:cNvPr id="9" name="Text Placeholder 6">
            <a:extLst>
              <a:ext uri="{FF2B5EF4-FFF2-40B4-BE49-F238E27FC236}">
                <a16:creationId xmlns:a16="http://schemas.microsoft.com/office/drawing/2014/main" id="{0C3834CE-8414-4D0C-B42E-B74516C5E219}"/>
              </a:ext>
            </a:extLst>
          </p:cNvPr>
          <p:cNvSpPr>
            <a:spLocks noGrp="1"/>
          </p:cNvSpPr>
          <p:nvPr>
            <p:ph type="body" sz="quarter" idx="13"/>
          </p:nvPr>
        </p:nvSpPr>
        <p:spPr>
          <a:xfrm>
            <a:off x="6384022" y="1714499"/>
            <a:ext cx="5406416"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5" name="Footer Placeholder 4">
            <a:extLst>
              <a:ext uri="{FF2B5EF4-FFF2-40B4-BE49-F238E27FC236}">
                <a16:creationId xmlns:a16="http://schemas.microsoft.com/office/drawing/2014/main" id="{3E6FD4A8-B4DB-C55F-F7E7-AE815D49D611}"/>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32ACBD85-A673-FE41-A4DD-AEB53DD1E9F4}"/>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5552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2738" userDrawn="1">
          <p15:clr>
            <a:srgbClr val="FBAE40"/>
          </p15:clr>
        </p15:guide>
        <p15:guide id="6" pos="2512" userDrawn="1">
          <p15:clr>
            <a:srgbClr val="FBAE40"/>
          </p15:clr>
        </p15:guide>
        <p15:guide id="7" pos="4941" userDrawn="1">
          <p15:clr>
            <a:srgbClr val="FBAE40"/>
          </p15:clr>
        </p15:guide>
        <p15:guide id="8" pos="51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ubtitle placeholder">
            <a:extLst>
              <a:ext uri="{FF2B5EF4-FFF2-40B4-BE49-F238E27FC236}">
                <a16:creationId xmlns:a16="http://schemas.microsoft.com/office/drawing/2014/main" id="{E05CA000-AA26-D7FF-C180-96C83ABC3AFB}"/>
              </a:ext>
            </a:extLst>
          </p:cNvPr>
          <p:cNvSpPr>
            <a:spLocks noGrp="1"/>
          </p:cNvSpPr>
          <p:nvPr>
            <p:ph type="subTitle" idx="1"/>
          </p:nvPr>
        </p:nvSpPr>
        <p:spPr>
          <a:xfrm>
            <a:off x="485523"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7" name="title placeholder">
            <a:extLst>
              <a:ext uri="{FF2B5EF4-FFF2-40B4-BE49-F238E27FC236}">
                <a16:creationId xmlns:a16="http://schemas.microsoft.com/office/drawing/2014/main" id="{5A59D44D-2039-8808-6CC0-A8F12B897A79}"/>
              </a:ext>
            </a:extLst>
          </p:cNvPr>
          <p:cNvSpPr>
            <a:spLocks noGrp="1"/>
          </p:cNvSpPr>
          <p:nvPr>
            <p:ph type="title"/>
          </p:nvPr>
        </p:nvSpPr>
        <p:spPr>
          <a:xfrm>
            <a:off x="485523" y="550800"/>
            <a:ext cx="7358992" cy="400110"/>
          </a:xfrm>
        </p:spPr>
        <p:txBody>
          <a:bodyPr wrap="square">
            <a:spAutoFit/>
          </a:bodyPr>
          <a:lstStyle>
            <a:lvl1pPr>
              <a:defRPr/>
            </a:lvl1pPr>
          </a:lstStyle>
          <a:p>
            <a:r>
              <a:rPr lang="en-US" noProof="0"/>
              <a:t>Click to edit Master title style</a:t>
            </a:r>
            <a:endParaRPr lang="en-CA" noProof="0"/>
          </a:p>
        </p:txBody>
      </p:sp>
      <p:sp>
        <p:nvSpPr>
          <p:cNvPr id="4" name="Footer Placeholder 3">
            <a:extLst>
              <a:ext uri="{FF2B5EF4-FFF2-40B4-BE49-F238E27FC236}">
                <a16:creationId xmlns:a16="http://schemas.microsoft.com/office/drawing/2014/main" id="{D19B800A-E11A-2E62-D5A7-BFC022F57AD6}"/>
              </a:ext>
            </a:extLst>
          </p:cNvPr>
          <p:cNvSpPr>
            <a:spLocks noGrp="1"/>
          </p:cNvSpPr>
          <p:nvPr>
            <p:ph type="ftr" sz="quarter" idx="10"/>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56C17044-0D31-1823-F8F0-D0E6052CDA6E}"/>
              </a:ext>
            </a:extLst>
          </p:cNvPr>
          <p:cNvSpPr>
            <a:spLocks noGrp="1"/>
          </p:cNvSpPr>
          <p:nvPr>
            <p:ph type="sldNum" sz="quarter" idx="11"/>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3264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2512">
          <p15:clr>
            <a:srgbClr val="FBAE40"/>
          </p15:clr>
        </p15:guide>
        <p15:guide id="3" pos="4941">
          <p15:clr>
            <a:srgbClr val="FBAE40"/>
          </p15:clr>
        </p15:guide>
        <p15:guide id="4" pos="51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L - COVER C.03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5" y="128126"/>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358819" y="6023198"/>
            <a:ext cx="2964083" cy="246221"/>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358818" y="5412726"/>
            <a:ext cx="5610477"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358818" y="3786519"/>
            <a:ext cx="5436675"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sp>
        <p:nvSpPr>
          <p:cNvPr id="2" name="cornerstone">
            <a:extLst>
              <a:ext uri="{FF2B5EF4-FFF2-40B4-BE49-F238E27FC236}">
                <a16:creationId xmlns:a16="http://schemas.microsoft.com/office/drawing/2014/main" id="{B1EF8500-A121-ECE2-337D-F00596F08114}"/>
              </a:ext>
            </a:extLst>
          </p:cNvPr>
          <p:cNvSpPr>
            <a:spLocks/>
          </p:cNvSpPr>
          <p:nvPr/>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3" name="BDO logo">
            <a:extLst>
              <a:ext uri="{FF2B5EF4-FFF2-40B4-BE49-F238E27FC236}">
                <a16:creationId xmlns:a16="http://schemas.microsoft.com/office/drawing/2014/main" id="{D3EE402D-F23C-98C8-A523-11DFF9781079}"/>
              </a:ext>
            </a:extLst>
          </p:cNvPr>
          <p:cNvGrpSpPr>
            <a:grpSpLocks/>
          </p:cNvGrpSpPr>
          <p:nvPr/>
        </p:nvGrpSpPr>
        <p:grpSpPr>
          <a:xfrm>
            <a:off x="358818" y="356468"/>
            <a:ext cx="969952" cy="372959"/>
            <a:chOff x="359004" y="356467"/>
            <a:chExt cx="970457" cy="372959"/>
          </a:xfrm>
        </p:grpSpPr>
        <p:sp>
          <p:nvSpPr>
            <p:cNvPr id="4" name="Vrije vorm: vorm 30">
              <a:extLst>
                <a:ext uri="{FF2B5EF4-FFF2-40B4-BE49-F238E27FC236}">
                  <a16:creationId xmlns:a16="http://schemas.microsoft.com/office/drawing/2014/main" id="{5122FD1A-28EA-4282-A8D1-8E407305CF83}"/>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9" name="Vrije vorm: vorm 31">
              <a:extLst>
                <a:ext uri="{FF2B5EF4-FFF2-40B4-BE49-F238E27FC236}">
                  <a16:creationId xmlns:a16="http://schemas.microsoft.com/office/drawing/2014/main" id="{444BA8F6-7905-C8F0-4E31-4AD5B65360C6}"/>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10" name="Vrije vorm: vorm 32">
              <a:extLst>
                <a:ext uri="{FF2B5EF4-FFF2-40B4-BE49-F238E27FC236}">
                  <a16:creationId xmlns:a16="http://schemas.microsoft.com/office/drawing/2014/main" id="{01D73859-9788-F01E-CD96-B8471B64535C}"/>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11" name="Vrije vorm: vorm 28">
              <a:extLst>
                <a:ext uri="{FF2B5EF4-FFF2-40B4-BE49-F238E27FC236}">
                  <a16:creationId xmlns:a16="http://schemas.microsoft.com/office/drawing/2014/main" id="{65F7BF6D-9A18-143B-4D94-56D8FDA568CE}"/>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12" name="Vrije vorm: vorm 29">
              <a:extLst>
                <a:ext uri="{FF2B5EF4-FFF2-40B4-BE49-F238E27FC236}">
                  <a16:creationId xmlns:a16="http://schemas.microsoft.com/office/drawing/2014/main" id="{9B38CEDD-F53C-C088-3246-D53BDA4077E8}"/>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
        <p:nvSpPr>
          <p:cNvPr id="36" name="Picture Placeholder 35">
            <a:extLst>
              <a:ext uri="{FF2B5EF4-FFF2-40B4-BE49-F238E27FC236}">
                <a16:creationId xmlns:a16="http://schemas.microsoft.com/office/drawing/2014/main" id="{44547A0C-8410-A0FD-31B8-C27DE97E3965}"/>
              </a:ext>
            </a:extLst>
          </p:cNvPr>
          <p:cNvSpPr>
            <a:spLocks noGrp="1" noRot="1" noMove="1" noResize="1" noEditPoints="1" noAdjustHandles="1" noChangeArrowheads="1" noChangeShapeType="1"/>
          </p:cNvSpPr>
          <p:nvPr>
            <p:ph type="pic" sz="quarter" idx="13" hasCustomPrompt="1"/>
          </p:nvPr>
        </p:nvSpPr>
        <p:spPr>
          <a:xfrm>
            <a:off x="1456137" y="1877"/>
            <a:ext cx="10763325" cy="6865176"/>
          </a:xfrm>
          <a:custGeom>
            <a:avLst/>
            <a:gdLst>
              <a:gd name="connsiteX0" fmla="*/ 1098995 w 8064056"/>
              <a:gd name="connsiteY0" fmla="*/ 0 h 5143500"/>
              <a:gd name="connsiteX1" fmla="*/ 8064056 w 8064056"/>
              <a:gd name="connsiteY1" fmla="*/ 0 h 5143500"/>
              <a:gd name="connsiteX2" fmla="*/ 8064056 w 8064056"/>
              <a:gd name="connsiteY2" fmla="*/ 5143500 h 5143500"/>
              <a:gd name="connsiteX3" fmla="*/ 6240209 w 8064056"/>
              <a:gd name="connsiteY3" fmla="*/ 5143500 h 5143500"/>
              <a:gd name="connsiteX4" fmla="*/ 0 w 8064056"/>
              <a:gd name="connsiteY4" fmla="*/ 770192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4056" h="5143500">
                <a:moveTo>
                  <a:pt x="1098995" y="0"/>
                </a:moveTo>
                <a:lnTo>
                  <a:pt x="8064056" y="0"/>
                </a:lnTo>
                <a:lnTo>
                  <a:pt x="8064056" y="5143500"/>
                </a:lnTo>
                <a:lnTo>
                  <a:pt x="6240209" y="5143500"/>
                </a:lnTo>
                <a:lnTo>
                  <a:pt x="0" y="770192"/>
                </a:lnTo>
                <a:close/>
              </a:path>
            </a:pathLst>
          </a:custGeom>
          <a:solidFill>
            <a:schemeClr val="accent4"/>
          </a:solidFill>
        </p:spPr>
        <p:txBody>
          <a:bodyPr wrap="square">
            <a:noAutofit/>
          </a:bodyPr>
          <a:lstStyle>
            <a:lvl1pPr>
              <a:defRPr/>
            </a:lvl1pPr>
          </a:lstStyle>
          <a:p>
            <a:r>
              <a:rPr lang="en-CA"/>
              <a:t> </a:t>
            </a:r>
          </a:p>
        </p:txBody>
      </p:sp>
      <p:grpSp>
        <p:nvGrpSpPr>
          <p:cNvPr id="7" name="clear space" hidden="1">
            <a:extLst>
              <a:ext uri="{FF2B5EF4-FFF2-40B4-BE49-F238E27FC236}">
                <a16:creationId xmlns:a16="http://schemas.microsoft.com/office/drawing/2014/main" id="{1A89DE11-7B28-5072-03C6-F33E6CC5B1E1}"/>
              </a:ext>
            </a:extLst>
          </p:cNvPr>
          <p:cNvGrpSpPr/>
          <p:nvPr userDrawn="1"/>
        </p:nvGrpSpPr>
        <p:grpSpPr>
          <a:xfrm>
            <a:off x="117915" y="128126"/>
            <a:ext cx="1440347" cy="843599"/>
            <a:chOff x="117976" y="128125"/>
            <a:chExt cx="1441097" cy="843599"/>
          </a:xfrm>
        </p:grpSpPr>
        <p:sp>
          <p:nvSpPr>
            <p:cNvPr id="13" name="Vrije vorm: vorm 19">
              <a:extLst>
                <a:ext uri="{FF2B5EF4-FFF2-40B4-BE49-F238E27FC236}">
                  <a16:creationId xmlns:a16="http://schemas.microsoft.com/office/drawing/2014/main" id="{7A25FF6F-AE81-FFA6-B120-CB9AB8992214}"/>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14" name="Vrije vorm: vorm 20">
              <a:extLst>
                <a:ext uri="{FF2B5EF4-FFF2-40B4-BE49-F238E27FC236}">
                  <a16:creationId xmlns:a16="http://schemas.microsoft.com/office/drawing/2014/main" id="{2F59F155-D2B1-45AA-0052-E1E3A2D53391}"/>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5" name="Vrije vorm: vorm 21">
              <a:extLst>
                <a:ext uri="{FF2B5EF4-FFF2-40B4-BE49-F238E27FC236}">
                  <a16:creationId xmlns:a16="http://schemas.microsoft.com/office/drawing/2014/main" id="{41729CA5-1234-0306-D238-8E9FD2C717AA}"/>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6" name="Vrije vorm: vorm 22">
              <a:extLst>
                <a:ext uri="{FF2B5EF4-FFF2-40B4-BE49-F238E27FC236}">
                  <a16:creationId xmlns:a16="http://schemas.microsoft.com/office/drawing/2014/main" id="{5E400776-A2E4-B675-A005-38658530D735}"/>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7" name="Vrije vorm: vorm 23">
              <a:extLst>
                <a:ext uri="{FF2B5EF4-FFF2-40B4-BE49-F238E27FC236}">
                  <a16:creationId xmlns:a16="http://schemas.microsoft.com/office/drawing/2014/main" id="{52486F62-5403-29D8-720A-7EEEC15BBA26}"/>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8" name="cornerstone">
            <a:extLst>
              <a:ext uri="{FF2B5EF4-FFF2-40B4-BE49-F238E27FC236}">
                <a16:creationId xmlns:a16="http://schemas.microsoft.com/office/drawing/2014/main" id="{29FF394C-4F0E-8C40-6862-C7815B5DD4F8}"/>
              </a:ext>
            </a:extLst>
          </p:cNvPr>
          <p:cNvSpPr>
            <a:spLocks/>
          </p:cNvSpPr>
          <p:nvPr userDrawn="1"/>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accent1"/>
          </a:solidFill>
          <a:ln w="12644" cap="flat">
            <a:noFill/>
            <a:prstDash val="solid"/>
            <a:miter/>
          </a:ln>
        </p:spPr>
        <p:txBody>
          <a:bodyPr rtlCol="0" anchor="ctr"/>
          <a:lstStyle/>
          <a:p>
            <a:endParaRPr lang="nl-NL" sz="1799"/>
          </a:p>
        </p:txBody>
      </p:sp>
      <p:grpSp>
        <p:nvGrpSpPr>
          <p:cNvPr id="25" name="BDO logo">
            <a:extLst>
              <a:ext uri="{FF2B5EF4-FFF2-40B4-BE49-F238E27FC236}">
                <a16:creationId xmlns:a16="http://schemas.microsoft.com/office/drawing/2014/main" id="{7DC4C789-77C9-1182-3396-063FDD33446E}"/>
              </a:ext>
            </a:extLst>
          </p:cNvPr>
          <p:cNvGrpSpPr>
            <a:grpSpLocks/>
          </p:cNvGrpSpPr>
          <p:nvPr userDrawn="1"/>
        </p:nvGrpSpPr>
        <p:grpSpPr>
          <a:xfrm>
            <a:off x="358818" y="356468"/>
            <a:ext cx="969952" cy="372959"/>
            <a:chOff x="359004" y="356467"/>
            <a:chExt cx="970457" cy="372959"/>
          </a:xfrm>
        </p:grpSpPr>
        <p:sp>
          <p:nvSpPr>
            <p:cNvPr id="26" name="Vrije vorm: vorm 30">
              <a:extLst>
                <a:ext uri="{FF2B5EF4-FFF2-40B4-BE49-F238E27FC236}">
                  <a16:creationId xmlns:a16="http://schemas.microsoft.com/office/drawing/2014/main" id="{73B11E5C-B1A7-BEF0-5C39-E0434B79F710}"/>
                </a:ext>
              </a:extLst>
            </p:cNvPr>
            <p:cNvSpPr>
              <a:spLocks/>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27" name="Vrije vorm: vorm 31">
              <a:extLst>
                <a:ext uri="{FF2B5EF4-FFF2-40B4-BE49-F238E27FC236}">
                  <a16:creationId xmlns:a16="http://schemas.microsoft.com/office/drawing/2014/main" id="{E9AB5F0E-7E49-05C9-625D-134E7EF9ABD0}"/>
                </a:ext>
              </a:extLst>
            </p:cNvPr>
            <p:cNvSpPr>
              <a:spLocks/>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28" name="Vrije vorm: vorm 32">
              <a:extLst>
                <a:ext uri="{FF2B5EF4-FFF2-40B4-BE49-F238E27FC236}">
                  <a16:creationId xmlns:a16="http://schemas.microsoft.com/office/drawing/2014/main" id="{A11D9C3C-C08D-872D-94FA-D97B70354A5D}"/>
                </a:ext>
              </a:extLst>
            </p:cNvPr>
            <p:cNvSpPr>
              <a:spLocks/>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F752EC5-1861-B22F-0795-454A2DC1BF5A}"/>
                </a:ext>
              </a:extLst>
            </p:cNvPr>
            <p:cNvSpPr>
              <a:spLocks/>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F21FF471-FA74-06B6-1E89-2ABD12B15753}"/>
                </a:ext>
              </a:extLst>
            </p:cNvPr>
            <p:cNvSpPr>
              <a:spLocks/>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41004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8104AA-6C86-F3EC-D015-10ECE74C640C}"/>
              </a:ext>
            </a:extLst>
          </p:cNvPr>
          <p:cNvSpPr>
            <a:spLocks noGrp="1"/>
          </p:cNvSpPr>
          <p:nvPr>
            <p:ph type="ftr" sz="quarter" idx="10"/>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108BFCED-CA1F-7D5D-FDC2-8C17401DEFF8}"/>
              </a:ext>
            </a:extLst>
          </p:cNvPr>
          <p:cNvSpPr>
            <a:spLocks noGrp="1"/>
          </p:cNvSpPr>
          <p:nvPr>
            <p:ph type="sldNum" sz="quarter" idx="11"/>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83822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2512">
          <p15:clr>
            <a:srgbClr val="FBAE40"/>
          </p15:clr>
        </p15:guide>
        <p15:guide id="3" pos="4941">
          <p15:clr>
            <a:srgbClr val="FBAE40"/>
          </p15:clr>
        </p15:guide>
        <p15:guide id="4" pos="516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BJECT 100%">
    <p:spTree>
      <p:nvGrpSpPr>
        <p:cNvPr id="1" name=""/>
        <p:cNvGrpSpPr/>
        <p:nvPr/>
      </p:nvGrpSpPr>
      <p:grpSpPr>
        <a:xfrm>
          <a:off x="0" y="0"/>
          <a:ext cx="0" cy="0"/>
          <a:chOff x="0" y="0"/>
          <a:chExt cx="0" cy="0"/>
        </a:xfrm>
      </p:grpSpPr>
      <p:sp>
        <p:nvSpPr>
          <p:cNvPr id="3" name="object background">
            <a:extLst>
              <a:ext uri="{FF2B5EF4-FFF2-40B4-BE49-F238E27FC236}">
                <a16:creationId xmlns:a16="http://schemas.microsoft.com/office/drawing/2014/main" id="{2A44118D-A810-13EB-FF33-6D8908BEA8E5}"/>
              </a:ext>
            </a:extLst>
          </p:cNvPr>
          <p:cNvSpPr>
            <a:spLocks noGrp="1" noRot="1" noMove="1" noResize="1" noEditPoints="1" noAdjustHandles="1" noChangeArrowheads="1" noChangeShapeType="1"/>
          </p:cNvSpPr>
          <p:nvPr/>
        </p:nvSpPr>
        <p:spPr>
          <a:xfrm>
            <a:off x="485522" y="1714499"/>
            <a:ext cx="11218957"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0" name="object placeholder">
            <a:extLst>
              <a:ext uri="{FF2B5EF4-FFF2-40B4-BE49-F238E27FC236}">
                <a16:creationId xmlns:a16="http://schemas.microsoft.com/office/drawing/2014/main" id="{3122AD45-CEA8-1521-82F1-BA8C99715599}"/>
              </a:ext>
            </a:extLst>
          </p:cNvPr>
          <p:cNvSpPr>
            <a:spLocks noGrp="1" noRot="1" noMove="1" noResize="1" noEditPoints="1" noAdjustHandles="1" noChangeArrowheads="1" noChangeShapeType="1"/>
          </p:cNvSpPr>
          <p:nvPr>
            <p:ph sz="quarter" idx="10" hasCustomPrompt="1"/>
          </p:nvPr>
        </p:nvSpPr>
        <p:spPr>
          <a:xfrm>
            <a:off x="665429" y="1894499"/>
            <a:ext cx="10859144" cy="4053600"/>
          </a:xfrm>
        </p:spPr>
        <p:txBody>
          <a:bodyPr anchor="ctr" anchorCtr="0"/>
          <a:lstStyle>
            <a:lvl1pPr algn="ctr">
              <a:defRPr sz="800"/>
            </a:lvl1pPr>
          </a:lstStyle>
          <a:p>
            <a:pPr lvl="0"/>
            <a:r>
              <a:rPr lang="nl-NL"/>
              <a:t>OBJECT</a:t>
            </a:r>
          </a:p>
        </p:txBody>
      </p:sp>
      <p:sp>
        <p:nvSpPr>
          <p:cNvPr id="4" name="subtitle placeholder">
            <a:extLst>
              <a:ext uri="{FF2B5EF4-FFF2-40B4-BE49-F238E27FC236}">
                <a16:creationId xmlns:a16="http://schemas.microsoft.com/office/drawing/2014/main" id="{04D0CCCF-A102-EAC1-1966-D7711DF4681C}"/>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AB5D8046-9A07-3DFC-292B-3BA048F51667}"/>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2" name="object background">
            <a:extLst>
              <a:ext uri="{FF2B5EF4-FFF2-40B4-BE49-F238E27FC236}">
                <a16:creationId xmlns:a16="http://schemas.microsoft.com/office/drawing/2014/main" id="{BC9422A8-DFE6-6C8E-D785-C433BB81E092}"/>
              </a:ext>
            </a:extLst>
          </p:cNvPr>
          <p:cNvSpPr/>
          <p:nvPr userDrawn="1"/>
        </p:nvSpPr>
        <p:spPr>
          <a:xfrm>
            <a:off x="485522" y="1714499"/>
            <a:ext cx="11218957"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8" name="Footer Placeholder 7">
            <a:extLst>
              <a:ext uri="{FF2B5EF4-FFF2-40B4-BE49-F238E27FC236}">
                <a16:creationId xmlns:a16="http://schemas.microsoft.com/office/drawing/2014/main" id="{1453F2C3-F312-5073-1E40-FD9827A17C20}"/>
              </a:ext>
            </a:extLst>
          </p:cNvPr>
          <p:cNvSpPr>
            <a:spLocks noGrp="1"/>
          </p:cNvSpPr>
          <p:nvPr>
            <p:ph type="ftr" sz="quarter" idx="11"/>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46061593-E77B-6C10-EEC1-F3560FCE9FB3}"/>
              </a:ext>
            </a:extLst>
          </p:cNvPr>
          <p:cNvSpPr>
            <a:spLocks noGrp="1"/>
          </p:cNvSpPr>
          <p:nvPr>
            <p:ph type="sldNum" sz="quarter" idx="1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9435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CKGROUND FULL + TEXT FIELD">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F703E4C8-F36C-4F38-8CC3-459890881D85}"/>
              </a:ext>
            </a:extLst>
          </p:cNvPr>
          <p:cNvSpPr>
            <a:spLocks noGrp="1" noRot="1" noMove="1" noResize="1" noEditPoints="1" noAdjustHandles="1" noChangeArrowheads="1" noChangeShapeType="1"/>
          </p:cNvSpPr>
          <p:nvPr>
            <p:ph type="pic" sz="quarter" idx="14" hasCustomPrompt="1"/>
          </p:nvPr>
        </p:nvSpPr>
        <p:spPr>
          <a:xfrm>
            <a:off x="1" y="0"/>
            <a:ext cx="12192000" cy="6858000"/>
          </a:xfrm>
          <a:solidFill>
            <a:schemeClr val="bg2"/>
          </a:solidFill>
        </p:spPr>
        <p:txBody>
          <a:bodyPr tIns="180000" rIns="360000" anchor="t" anchorCtr="0"/>
          <a:lstStyle>
            <a:lvl1pPr algn="r">
              <a:defRPr sz="800">
                <a:solidFill>
                  <a:schemeClr val="accent6"/>
                </a:solidFill>
              </a:defRPr>
            </a:lvl1pPr>
          </a:lstStyle>
          <a:p>
            <a:r>
              <a:rPr lang="en-US"/>
              <a:t>CLICK ICON TO ADD PICTURE</a:t>
            </a:r>
          </a:p>
        </p:txBody>
      </p:sp>
      <p:sp>
        <p:nvSpPr>
          <p:cNvPr id="11" name="text placeholder">
            <a:extLst>
              <a:ext uri="{FF2B5EF4-FFF2-40B4-BE49-F238E27FC236}">
                <a16:creationId xmlns:a16="http://schemas.microsoft.com/office/drawing/2014/main" id="{4E63D283-1919-498C-873B-C198F9058FD8}"/>
              </a:ext>
            </a:extLst>
          </p:cNvPr>
          <p:cNvSpPr>
            <a:spLocks noGrp="1" noRot="1" noMove="1" noResize="1" noEditPoints="1" noAdjustHandles="1" noChangeArrowheads="1" noChangeShapeType="1"/>
          </p:cNvSpPr>
          <p:nvPr>
            <p:ph type="body" sz="quarter" idx="13" hasCustomPrompt="1"/>
          </p:nvPr>
        </p:nvSpPr>
        <p:spPr>
          <a:xfrm>
            <a:off x="485775" y="593725"/>
            <a:ext cx="3499200" cy="5531040"/>
          </a:xfrm>
          <a:solidFill>
            <a:schemeClr val="bg1">
              <a:alpha val="80000"/>
            </a:schemeClr>
          </a:solidFill>
        </p:spPr>
        <p:txBody>
          <a:bodyPr lIns="180000" tIns="180000" rIns="180000" bIns="180000"/>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Footer Placeholder 4">
            <a:extLst>
              <a:ext uri="{FF2B5EF4-FFF2-40B4-BE49-F238E27FC236}">
                <a16:creationId xmlns:a16="http://schemas.microsoft.com/office/drawing/2014/main" id="{E04FE283-9AE4-91F7-8A4D-F0248A11ECE9}"/>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AFD4FC5F-6F1A-B4B2-C38A-F7931D3A5A49}"/>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195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941" userDrawn="1">
          <p15:clr>
            <a:srgbClr val="FBAE40"/>
          </p15:clr>
        </p15:guide>
        <p15:guide id="6" pos="51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CKGROUND FULL">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F703E4C8-F36C-4F38-8CC3-459890881D85}"/>
              </a:ext>
            </a:extLst>
          </p:cNvPr>
          <p:cNvSpPr>
            <a:spLocks noGrp="1" noRot="1" noMove="1" noResize="1" noEditPoints="1" noAdjustHandles="1" noChangeArrowheads="1" noChangeShapeType="1"/>
          </p:cNvSpPr>
          <p:nvPr>
            <p:ph type="pic" sz="quarter" idx="14" hasCustomPrompt="1"/>
          </p:nvPr>
        </p:nvSpPr>
        <p:spPr>
          <a:xfrm>
            <a:off x="1" y="0"/>
            <a:ext cx="12192000" cy="6858000"/>
          </a:xfrm>
          <a:solidFill>
            <a:schemeClr val="bg2"/>
          </a:solidFill>
        </p:spPr>
        <p:txBody>
          <a:bodyPr tIns="180000" rIns="360000" anchor="t" anchorCtr="0"/>
          <a:lstStyle>
            <a:lvl1pPr algn="r">
              <a:defRPr sz="800">
                <a:solidFill>
                  <a:schemeClr val="accent6"/>
                </a:solidFill>
              </a:defRPr>
            </a:lvl1pPr>
          </a:lstStyle>
          <a:p>
            <a:r>
              <a:rPr lang="en-US"/>
              <a:t>CLICK ICON TO ADD PICTURE</a:t>
            </a:r>
          </a:p>
        </p:txBody>
      </p:sp>
      <p:sp>
        <p:nvSpPr>
          <p:cNvPr id="5" name="Footer Placeholder 4">
            <a:extLst>
              <a:ext uri="{FF2B5EF4-FFF2-40B4-BE49-F238E27FC236}">
                <a16:creationId xmlns:a16="http://schemas.microsoft.com/office/drawing/2014/main" id="{4AF4B92C-D015-A57A-6BF1-944C00261FC9}"/>
              </a:ext>
            </a:extLst>
          </p:cNvPr>
          <p:cNvSpPr>
            <a:spLocks noGrp="1"/>
          </p:cNvSpPr>
          <p:nvPr>
            <p:ph type="ftr" sz="quarter" idx="1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97F45471-F96F-62F0-C6E3-8F401CE9EF01}"/>
              </a:ext>
            </a:extLst>
          </p:cNvPr>
          <p:cNvSpPr>
            <a:spLocks noGrp="1"/>
          </p:cNvSpPr>
          <p:nvPr>
            <p:ph type="sldNum" sz="quarter" idx="1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40757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941" userDrawn="1">
          <p15:clr>
            <a:srgbClr val="FBAE40"/>
          </p15:clr>
        </p15:guide>
        <p15:guide id="6" pos="51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BJECT 75%">
    <p:spTree>
      <p:nvGrpSpPr>
        <p:cNvPr id="1" name=""/>
        <p:cNvGrpSpPr/>
        <p:nvPr/>
      </p:nvGrpSpPr>
      <p:grpSpPr>
        <a:xfrm>
          <a:off x="0" y="0"/>
          <a:ext cx="0" cy="0"/>
          <a:chOff x="0" y="0"/>
          <a:chExt cx="0" cy="0"/>
        </a:xfrm>
      </p:grpSpPr>
      <p:sp>
        <p:nvSpPr>
          <p:cNvPr id="4" name="object background">
            <a:extLst>
              <a:ext uri="{FF2B5EF4-FFF2-40B4-BE49-F238E27FC236}">
                <a16:creationId xmlns:a16="http://schemas.microsoft.com/office/drawing/2014/main" id="{B76294F1-AEC7-6620-5162-7488DFD5D0C7}"/>
              </a:ext>
            </a:extLst>
          </p:cNvPr>
          <p:cNvSpPr/>
          <p:nvPr/>
        </p:nvSpPr>
        <p:spPr>
          <a:xfrm>
            <a:off x="4345900" y="1714499"/>
            <a:ext cx="7358579"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 name="object placeholder">
            <a:extLst>
              <a:ext uri="{FF2B5EF4-FFF2-40B4-BE49-F238E27FC236}">
                <a16:creationId xmlns:a16="http://schemas.microsoft.com/office/drawing/2014/main" id="{8B13B055-70EF-5314-D71D-5796D1154FE4}"/>
              </a:ext>
            </a:extLst>
          </p:cNvPr>
          <p:cNvSpPr>
            <a:spLocks noGrp="1"/>
          </p:cNvSpPr>
          <p:nvPr>
            <p:ph sz="quarter" idx="11" hasCustomPrompt="1"/>
          </p:nvPr>
        </p:nvSpPr>
        <p:spPr>
          <a:xfrm>
            <a:off x="4526012" y="1894499"/>
            <a:ext cx="6998355" cy="4053600"/>
          </a:xfrm>
        </p:spPr>
        <p:txBody>
          <a:bodyPr anchor="ctr" anchorCtr="0"/>
          <a:lstStyle>
            <a:lvl1pPr algn="ctr">
              <a:defRPr sz="800"/>
            </a:lvl1pPr>
          </a:lstStyle>
          <a:p>
            <a:pPr lvl="0"/>
            <a:r>
              <a:rPr lang="nl-NL"/>
              <a:t>OBJECT</a:t>
            </a:r>
          </a:p>
        </p:txBody>
      </p:sp>
      <p:sp>
        <p:nvSpPr>
          <p:cNvPr id="3" name="subtitle placeholder">
            <a:extLst>
              <a:ext uri="{FF2B5EF4-FFF2-40B4-BE49-F238E27FC236}">
                <a16:creationId xmlns:a16="http://schemas.microsoft.com/office/drawing/2014/main" id="{DA5801BF-B88A-1BDB-7F3D-27AF3D0427C9}"/>
              </a:ext>
            </a:extLst>
          </p:cNvPr>
          <p:cNvSpPr>
            <a:spLocks noGrp="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6" name="title placeholder">
            <a:extLst>
              <a:ext uri="{FF2B5EF4-FFF2-40B4-BE49-F238E27FC236}">
                <a16:creationId xmlns:a16="http://schemas.microsoft.com/office/drawing/2014/main" id="{264A0F4C-F1E1-D327-8F77-02A65B1D761C}"/>
              </a:ext>
            </a:extLst>
          </p:cNvPr>
          <p:cNvSpPr>
            <a:spLocks noGrp="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1" name="Text Placeholder 6">
            <a:extLst>
              <a:ext uri="{FF2B5EF4-FFF2-40B4-BE49-F238E27FC236}">
                <a16:creationId xmlns:a16="http://schemas.microsoft.com/office/drawing/2014/main" id="{1B7D68F2-7295-4D6F-B3E7-80FCD23B61D8}"/>
              </a:ext>
            </a:extLst>
          </p:cNvPr>
          <p:cNvSpPr>
            <a:spLocks noGrp="1"/>
          </p:cNvSpPr>
          <p:nvPr>
            <p:ph type="body" sz="quarter" idx="13"/>
          </p:nvPr>
        </p:nvSpPr>
        <p:spPr>
          <a:xfrm>
            <a:off x="476427" y="1714499"/>
            <a:ext cx="3468555"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object background">
            <a:extLst>
              <a:ext uri="{FF2B5EF4-FFF2-40B4-BE49-F238E27FC236}">
                <a16:creationId xmlns:a16="http://schemas.microsoft.com/office/drawing/2014/main" id="{9C89D37F-77B1-8BC9-FE67-3261CE830978}"/>
              </a:ext>
            </a:extLst>
          </p:cNvPr>
          <p:cNvSpPr/>
          <p:nvPr userDrawn="1"/>
        </p:nvSpPr>
        <p:spPr>
          <a:xfrm>
            <a:off x="4345900" y="1714499"/>
            <a:ext cx="7358579"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8541C354-8B7F-273D-EC56-EE12A5D1FDCA}"/>
              </a:ext>
            </a:extLst>
          </p:cNvPr>
          <p:cNvSpPr>
            <a:spLocks noGrp="1"/>
          </p:cNvSpPr>
          <p:nvPr>
            <p:ph type="ftr" sz="quarter" idx="14"/>
          </p:nvPr>
        </p:nvSpPr>
        <p:spPr/>
        <p:txBody>
          <a:bodyPr/>
          <a:lstStyle/>
          <a:p>
            <a:r>
              <a:rPr lang="en-CA" sz="1000">
                <a:latin typeface="+mj-lt"/>
              </a:rPr>
              <a:t>© BDO</a:t>
            </a:r>
            <a:endParaRPr lang="en-CA"/>
          </a:p>
        </p:txBody>
      </p:sp>
      <p:sp>
        <p:nvSpPr>
          <p:cNvPr id="7" name="Slide Number Placeholder 6">
            <a:extLst>
              <a:ext uri="{FF2B5EF4-FFF2-40B4-BE49-F238E27FC236}">
                <a16:creationId xmlns:a16="http://schemas.microsoft.com/office/drawing/2014/main" id="{F60BFD9C-9E0B-1AAA-7311-227865F908D8}"/>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0410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738" userDrawn="1">
          <p15:clr>
            <a:srgbClr val="FBAE40"/>
          </p15:clr>
        </p15:guide>
        <p15:guide id="4" pos="251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BJECT 50%">
    <p:spTree>
      <p:nvGrpSpPr>
        <p:cNvPr id="1" name=""/>
        <p:cNvGrpSpPr/>
        <p:nvPr/>
      </p:nvGrpSpPr>
      <p:grpSpPr>
        <a:xfrm>
          <a:off x="0" y="0"/>
          <a:ext cx="0" cy="0"/>
          <a:chOff x="0" y="0"/>
          <a:chExt cx="0" cy="0"/>
        </a:xfrm>
      </p:grpSpPr>
      <p:sp>
        <p:nvSpPr>
          <p:cNvPr id="3" name="object background">
            <a:extLst>
              <a:ext uri="{FF2B5EF4-FFF2-40B4-BE49-F238E27FC236}">
                <a16:creationId xmlns:a16="http://schemas.microsoft.com/office/drawing/2014/main" id="{7A22A598-7E50-97C6-0D07-5F8D2AB44ECA}"/>
              </a:ext>
            </a:extLst>
          </p:cNvPr>
          <p:cNvSpPr>
            <a:spLocks noGrp="1" noRot="1" noMove="1" noResize="1" noEditPoints="1" noAdjustHandles="1" noChangeArrowheads="1" noChangeShapeType="1"/>
          </p:cNvSpPr>
          <p:nvPr/>
        </p:nvSpPr>
        <p:spPr>
          <a:xfrm>
            <a:off x="6276880" y="1714499"/>
            <a:ext cx="542759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4" name="object placeholder">
            <a:extLst>
              <a:ext uri="{FF2B5EF4-FFF2-40B4-BE49-F238E27FC236}">
                <a16:creationId xmlns:a16="http://schemas.microsoft.com/office/drawing/2014/main" id="{A0E6054A-AE71-1106-B6B8-FEB15FB982FA}"/>
              </a:ext>
            </a:extLst>
          </p:cNvPr>
          <p:cNvSpPr>
            <a:spLocks noGrp="1" noRot="1" noMove="1" noResize="1" noEditPoints="1" noAdjustHandles="1" noChangeArrowheads="1" noChangeShapeType="1"/>
          </p:cNvSpPr>
          <p:nvPr>
            <p:ph sz="quarter" idx="11" hasCustomPrompt="1"/>
          </p:nvPr>
        </p:nvSpPr>
        <p:spPr>
          <a:xfrm>
            <a:off x="6455798" y="1894499"/>
            <a:ext cx="5069760" cy="4053600"/>
          </a:xfrm>
        </p:spPr>
        <p:txBody>
          <a:bodyPr anchor="ctr" anchorCtr="0"/>
          <a:lstStyle>
            <a:lvl1pPr algn="ctr">
              <a:defRPr sz="800"/>
            </a:lvl1pPr>
          </a:lstStyle>
          <a:p>
            <a:pPr lvl="0"/>
            <a:r>
              <a:rPr lang="nl-NL"/>
              <a:t>OBJECT</a:t>
            </a:r>
          </a:p>
        </p:txBody>
      </p:sp>
      <p:sp>
        <p:nvSpPr>
          <p:cNvPr id="5" name="subtitle placeholder">
            <a:extLst>
              <a:ext uri="{FF2B5EF4-FFF2-40B4-BE49-F238E27FC236}">
                <a16:creationId xmlns:a16="http://schemas.microsoft.com/office/drawing/2014/main" id="{91A80443-BE40-2C75-0B53-0FFA7F93DF6E}"/>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6" name="title placeholder">
            <a:extLst>
              <a:ext uri="{FF2B5EF4-FFF2-40B4-BE49-F238E27FC236}">
                <a16:creationId xmlns:a16="http://schemas.microsoft.com/office/drawing/2014/main" id="{C4F9CBCE-1894-104C-D1DC-BE88F9E4F938}"/>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2" name="Text Placeholder 6">
            <a:extLst>
              <a:ext uri="{FF2B5EF4-FFF2-40B4-BE49-F238E27FC236}">
                <a16:creationId xmlns:a16="http://schemas.microsoft.com/office/drawing/2014/main" id="{C694F213-8863-4F3E-AC04-63E77A7B71CB}"/>
              </a:ext>
            </a:extLst>
          </p:cNvPr>
          <p:cNvSpPr>
            <a:spLocks noGrp="1"/>
          </p:cNvSpPr>
          <p:nvPr>
            <p:ph type="body" sz="quarter" idx="13"/>
          </p:nvPr>
        </p:nvSpPr>
        <p:spPr>
          <a:xfrm>
            <a:off x="476427" y="1719588"/>
            <a:ext cx="5438667" cy="4413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object background">
            <a:extLst>
              <a:ext uri="{FF2B5EF4-FFF2-40B4-BE49-F238E27FC236}">
                <a16:creationId xmlns:a16="http://schemas.microsoft.com/office/drawing/2014/main" id="{1020768D-2CFF-5D19-85C1-D5840E595320}"/>
              </a:ext>
            </a:extLst>
          </p:cNvPr>
          <p:cNvSpPr/>
          <p:nvPr userDrawn="1"/>
        </p:nvSpPr>
        <p:spPr>
          <a:xfrm>
            <a:off x="6276880" y="1714499"/>
            <a:ext cx="542759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CC0FC98E-D14F-2A8A-3BD2-DECDCA906793}"/>
              </a:ext>
            </a:extLst>
          </p:cNvPr>
          <p:cNvSpPr>
            <a:spLocks noGrp="1"/>
          </p:cNvSpPr>
          <p:nvPr>
            <p:ph type="ftr" sz="quarter" idx="14"/>
          </p:nvPr>
        </p:nvSpPr>
        <p:spPr/>
        <p:txBody>
          <a:bodyPr/>
          <a:lstStyle/>
          <a:p>
            <a:r>
              <a:rPr lang="en-CA" sz="1000">
                <a:latin typeface="+mj-lt"/>
              </a:rPr>
              <a:t>© BDO</a:t>
            </a:r>
            <a:endParaRPr lang="en-CA"/>
          </a:p>
        </p:txBody>
      </p:sp>
      <p:sp>
        <p:nvSpPr>
          <p:cNvPr id="7" name="Slide Number Placeholder 6">
            <a:extLst>
              <a:ext uri="{FF2B5EF4-FFF2-40B4-BE49-F238E27FC236}">
                <a16:creationId xmlns:a16="http://schemas.microsoft.com/office/drawing/2014/main" id="{0EC5C8FE-D510-4197-C198-8EB2F576D204}"/>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3220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727" userDrawn="1">
          <p15:clr>
            <a:srgbClr val="FBAE40"/>
          </p15:clr>
        </p15:guide>
        <p15:guide id="4" pos="395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BJECT 25%">
    <p:spTree>
      <p:nvGrpSpPr>
        <p:cNvPr id="1" name=""/>
        <p:cNvGrpSpPr/>
        <p:nvPr/>
      </p:nvGrpSpPr>
      <p:grpSpPr>
        <a:xfrm>
          <a:off x="0" y="0"/>
          <a:ext cx="0" cy="0"/>
          <a:chOff x="0" y="0"/>
          <a:chExt cx="0" cy="0"/>
        </a:xfrm>
      </p:grpSpPr>
      <p:sp>
        <p:nvSpPr>
          <p:cNvPr id="4" name="object background">
            <a:extLst>
              <a:ext uri="{FF2B5EF4-FFF2-40B4-BE49-F238E27FC236}">
                <a16:creationId xmlns:a16="http://schemas.microsoft.com/office/drawing/2014/main" id="{95CD9F71-85CE-A4EF-9F8A-B59F7C91E79F}"/>
              </a:ext>
            </a:extLst>
          </p:cNvPr>
          <p:cNvSpPr>
            <a:spLocks noGrp="1" noRot="1" noMove="1" noResize="1" noEditPoints="1" noAdjustHandles="1" noChangeArrowheads="1" noChangeShapeType="1"/>
          </p:cNvSpPr>
          <p:nvPr/>
        </p:nvSpPr>
        <p:spPr>
          <a:xfrm>
            <a:off x="8204690" y="1714499"/>
            <a:ext cx="349978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 name="object placeholder">
            <a:extLst>
              <a:ext uri="{FF2B5EF4-FFF2-40B4-BE49-F238E27FC236}">
                <a16:creationId xmlns:a16="http://schemas.microsoft.com/office/drawing/2014/main" id="{217581D4-5329-B2A2-F2CF-139B2715D02A}"/>
              </a:ext>
            </a:extLst>
          </p:cNvPr>
          <p:cNvSpPr>
            <a:spLocks noGrp="1" noRot="1" noMove="1" noResize="1" noEditPoints="1" noAdjustHandles="1" noChangeArrowheads="1" noChangeShapeType="1"/>
          </p:cNvSpPr>
          <p:nvPr>
            <p:ph sz="quarter" idx="11" hasCustomPrompt="1"/>
          </p:nvPr>
        </p:nvSpPr>
        <p:spPr>
          <a:xfrm>
            <a:off x="8384001" y="1894499"/>
            <a:ext cx="3141164" cy="4053600"/>
          </a:xfrm>
        </p:spPr>
        <p:txBody>
          <a:bodyPr anchor="ctr" anchorCtr="0"/>
          <a:lstStyle>
            <a:lvl1pPr algn="ctr">
              <a:defRPr sz="800"/>
            </a:lvl1pPr>
          </a:lstStyle>
          <a:p>
            <a:pPr lvl="0"/>
            <a:r>
              <a:rPr lang="nl-NL"/>
              <a:t>OBJECT</a:t>
            </a:r>
          </a:p>
        </p:txBody>
      </p:sp>
      <p:sp>
        <p:nvSpPr>
          <p:cNvPr id="3" name="subtitle placeholder">
            <a:extLst>
              <a:ext uri="{FF2B5EF4-FFF2-40B4-BE49-F238E27FC236}">
                <a16:creationId xmlns:a16="http://schemas.microsoft.com/office/drawing/2014/main" id="{234CD478-9649-3DC9-E4C5-660CAE0E15D5}"/>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6" name="title placeholder">
            <a:extLst>
              <a:ext uri="{FF2B5EF4-FFF2-40B4-BE49-F238E27FC236}">
                <a16:creationId xmlns:a16="http://schemas.microsoft.com/office/drawing/2014/main" id="{F9AF75F6-1CF3-05E5-BD39-DD9DA00CDDAC}"/>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1" name="Text Placeholder 6">
            <a:extLst>
              <a:ext uri="{FF2B5EF4-FFF2-40B4-BE49-F238E27FC236}">
                <a16:creationId xmlns:a16="http://schemas.microsoft.com/office/drawing/2014/main" id="{97205F7E-6381-435B-B42A-E86A3D82F562}"/>
              </a:ext>
            </a:extLst>
          </p:cNvPr>
          <p:cNvSpPr>
            <a:spLocks noGrp="1"/>
          </p:cNvSpPr>
          <p:nvPr>
            <p:ph type="body" sz="quarter" idx="13"/>
          </p:nvPr>
        </p:nvSpPr>
        <p:spPr>
          <a:xfrm>
            <a:off x="476427" y="1714149"/>
            <a:ext cx="7358992" cy="4413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object background">
            <a:extLst>
              <a:ext uri="{FF2B5EF4-FFF2-40B4-BE49-F238E27FC236}">
                <a16:creationId xmlns:a16="http://schemas.microsoft.com/office/drawing/2014/main" id="{85824238-92AC-7C13-4A1A-B68EC59A9B0C}"/>
              </a:ext>
            </a:extLst>
          </p:cNvPr>
          <p:cNvSpPr/>
          <p:nvPr userDrawn="1"/>
        </p:nvSpPr>
        <p:spPr>
          <a:xfrm>
            <a:off x="8204690" y="1714499"/>
            <a:ext cx="3499788"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9" name="Footer Placeholder 8">
            <a:extLst>
              <a:ext uri="{FF2B5EF4-FFF2-40B4-BE49-F238E27FC236}">
                <a16:creationId xmlns:a16="http://schemas.microsoft.com/office/drawing/2014/main" id="{1BBAD29C-472D-DB5B-372B-46A9880324E2}"/>
              </a:ext>
            </a:extLst>
          </p:cNvPr>
          <p:cNvSpPr>
            <a:spLocks noGrp="1"/>
          </p:cNvSpPr>
          <p:nvPr>
            <p:ph type="ftr" sz="quarter" idx="14"/>
          </p:nvPr>
        </p:nvSpPr>
        <p:spPr/>
        <p:txBody>
          <a:bodyPr/>
          <a:lstStyle/>
          <a:p>
            <a:r>
              <a:rPr lang="en-CA" sz="1000">
                <a:latin typeface="+mj-lt"/>
              </a:rPr>
              <a:t>© BDO</a:t>
            </a:r>
            <a:endParaRPr lang="en-CA"/>
          </a:p>
        </p:txBody>
      </p:sp>
      <p:sp>
        <p:nvSpPr>
          <p:cNvPr id="7" name="Slide Number Placeholder 6">
            <a:extLst>
              <a:ext uri="{FF2B5EF4-FFF2-40B4-BE49-F238E27FC236}">
                <a16:creationId xmlns:a16="http://schemas.microsoft.com/office/drawing/2014/main" id="{0C16CE34-51B6-213C-7FC6-A7486AC3745E}"/>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9262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941" userDrawn="1">
          <p15:clr>
            <a:srgbClr val="FBAE40"/>
          </p15:clr>
        </p15:guide>
        <p15:guide id="6" pos="51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DEX 4 ITEMS">
    <p:spTree>
      <p:nvGrpSpPr>
        <p:cNvPr id="1" name=""/>
        <p:cNvGrpSpPr/>
        <p:nvPr/>
      </p:nvGrpSpPr>
      <p:grpSpPr>
        <a:xfrm>
          <a:off x="0" y="0"/>
          <a:ext cx="0" cy="0"/>
          <a:chOff x="0" y="0"/>
          <a:chExt cx="0" cy="0"/>
        </a:xfrm>
      </p:grpSpPr>
      <p:sp>
        <p:nvSpPr>
          <p:cNvPr id="8" name="background_04">
            <a:extLst>
              <a:ext uri="{FF2B5EF4-FFF2-40B4-BE49-F238E27FC236}">
                <a16:creationId xmlns:a16="http://schemas.microsoft.com/office/drawing/2014/main" id="{52CD11BC-1AD1-B8CD-E425-B728C8211E9D}"/>
              </a:ext>
            </a:extLst>
          </p:cNvPr>
          <p:cNvSpPr>
            <a:spLocks/>
          </p:cNvSpPr>
          <p:nvPr/>
        </p:nvSpPr>
        <p:spPr>
          <a:xfrm>
            <a:off x="9032176"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7" name="background_03">
            <a:extLst>
              <a:ext uri="{FF2B5EF4-FFF2-40B4-BE49-F238E27FC236}">
                <a16:creationId xmlns:a16="http://schemas.microsoft.com/office/drawing/2014/main" id="{85B67BFA-7DF4-B884-8ABD-A0987844A970}"/>
              </a:ext>
            </a:extLst>
          </p:cNvPr>
          <p:cNvSpPr>
            <a:spLocks/>
          </p:cNvSpPr>
          <p:nvPr/>
        </p:nvSpPr>
        <p:spPr>
          <a:xfrm>
            <a:off x="6183125" y="1715738"/>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6" name="background_02">
            <a:extLst>
              <a:ext uri="{FF2B5EF4-FFF2-40B4-BE49-F238E27FC236}">
                <a16:creationId xmlns:a16="http://schemas.microsoft.com/office/drawing/2014/main" id="{D451403C-192E-09C1-231E-A88118D0B1C4}"/>
              </a:ext>
            </a:extLst>
          </p:cNvPr>
          <p:cNvSpPr>
            <a:spLocks/>
          </p:cNvSpPr>
          <p:nvPr/>
        </p:nvSpPr>
        <p:spPr>
          <a:xfrm>
            <a:off x="3334074"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5" name="background_01">
            <a:extLst>
              <a:ext uri="{FF2B5EF4-FFF2-40B4-BE49-F238E27FC236}">
                <a16:creationId xmlns:a16="http://schemas.microsoft.com/office/drawing/2014/main" id="{FA9A59CF-DEE9-0778-1CDF-73EF80391BF6}"/>
              </a:ext>
            </a:extLst>
          </p:cNvPr>
          <p:cNvSpPr>
            <a:spLocks/>
          </p:cNvSpPr>
          <p:nvPr/>
        </p:nvSpPr>
        <p:spPr>
          <a:xfrm>
            <a:off x="485023"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04">
            <a:extLst>
              <a:ext uri="{FF2B5EF4-FFF2-40B4-BE49-F238E27FC236}">
                <a16:creationId xmlns:a16="http://schemas.microsoft.com/office/drawing/2014/main" id="{B5307645-3F29-15E5-9D13-618638049A3C}"/>
              </a:ext>
            </a:extLst>
          </p:cNvPr>
          <p:cNvSpPr txBox="1">
            <a:spLocks/>
          </p:cNvSpPr>
          <p:nvPr/>
        </p:nvSpPr>
        <p:spPr>
          <a:xfrm>
            <a:off x="9031119" y="1712913"/>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13" name="03">
            <a:extLst>
              <a:ext uri="{FF2B5EF4-FFF2-40B4-BE49-F238E27FC236}">
                <a16:creationId xmlns:a16="http://schemas.microsoft.com/office/drawing/2014/main" id="{38EF50B6-134B-B48F-294B-B8979802E060}"/>
              </a:ext>
            </a:extLst>
          </p:cNvPr>
          <p:cNvSpPr txBox="1">
            <a:spLocks/>
          </p:cNvSpPr>
          <p:nvPr/>
        </p:nvSpPr>
        <p:spPr>
          <a:xfrm>
            <a:off x="6183124" y="1708340"/>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12" name="02">
            <a:extLst>
              <a:ext uri="{FF2B5EF4-FFF2-40B4-BE49-F238E27FC236}">
                <a16:creationId xmlns:a16="http://schemas.microsoft.com/office/drawing/2014/main" id="{234D7BBB-AC0E-10CA-8CD6-BA58718143BC}"/>
              </a:ext>
            </a:extLst>
          </p:cNvPr>
          <p:cNvSpPr txBox="1">
            <a:spLocks/>
          </p:cNvSpPr>
          <p:nvPr/>
        </p:nvSpPr>
        <p:spPr>
          <a:xfrm>
            <a:off x="3334073" y="1711165"/>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10" name="01">
            <a:extLst>
              <a:ext uri="{FF2B5EF4-FFF2-40B4-BE49-F238E27FC236}">
                <a16:creationId xmlns:a16="http://schemas.microsoft.com/office/drawing/2014/main" id="{D4780C65-59E3-F680-F8D0-DED4CB25F6C0}"/>
              </a:ext>
            </a:extLst>
          </p:cNvPr>
          <p:cNvSpPr txBox="1">
            <a:spLocks/>
          </p:cNvSpPr>
          <p:nvPr/>
        </p:nvSpPr>
        <p:spPr>
          <a:xfrm>
            <a:off x="485022" y="1718060"/>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9032176" y="3090637"/>
            <a:ext cx="2671200" cy="3034128"/>
          </a:xfrm>
        </p:spPr>
        <p:txBody>
          <a:bodyPr lIns="180000" tIns="0" rIns="180000" bIns="180000"/>
          <a:lstStyle/>
          <a:p>
            <a:pPr lvl="0"/>
            <a:r>
              <a:rPr lang="en-US" noProof="0"/>
              <a:t>Click to edit Master text styles</a:t>
            </a:r>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6182597" y="3090637"/>
            <a:ext cx="2671200" cy="3034128"/>
          </a:xfrm>
        </p:spPr>
        <p:txBody>
          <a:bodyPr lIns="180000" tIns="0" rIns="180000" bIns="180000"/>
          <a:lstStyle/>
          <a:p>
            <a:pPr lvl="0"/>
            <a:r>
              <a:rPr lang="en-US" noProof="0"/>
              <a:t>Click to edit Master text styles</a:t>
            </a:r>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3333017" y="3090637"/>
            <a:ext cx="2671200" cy="3034128"/>
          </a:xfrm>
        </p:spPr>
        <p:txBody>
          <a:bodyPr lIns="180000" tIns="0" rIns="180000" bIns="180000"/>
          <a:lstStyle/>
          <a:p>
            <a:pPr lvl="0"/>
            <a:r>
              <a:rPr lang="en-US"/>
              <a:t>Click to edit Master text styles</a:t>
            </a:r>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83437" y="3090637"/>
            <a:ext cx="2671200" cy="3034128"/>
          </a:xfrm>
        </p:spPr>
        <p:txBody>
          <a:bodyPr lIns="180000" tIns="0" rIns="180000" bIns="180000"/>
          <a:lstStyle>
            <a:lvl1pPr>
              <a:defRPr/>
            </a:lvl1pPr>
          </a:lstStyle>
          <a:p>
            <a:pPr lvl="0"/>
            <a:r>
              <a:rPr lang="en-US" noProof="0"/>
              <a:t>Click to edit Master text styles</a:t>
            </a:r>
          </a:p>
        </p:txBody>
      </p:sp>
      <p:sp>
        <p:nvSpPr>
          <p:cNvPr id="21" name="subtitle placeholder">
            <a:extLst>
              <a:ext uri="{FF2B5EF4-FFF2-40B4-BE49-F238E27FC236}">
                <a16:creationId xmlns:a16="http://schemas.microsoft.com/office/drawing/2014/main" id="{F18194E9-6A79-4A2E-9F4F-E828B7EC3283}"/>
              </a:ext>
            </a:extLst>
          </p:cNvPr>
          <p:cNvSpPr>
            <a:spLocks noGrp="1"/>
          </p:cNvSpPr>
          <p:nvPr>
            <p:ph type="subTitle" idx="1"/>
          </p:nvPr>
        </p:nvSpPr>
        <p:spPr>
          <a:xfrm>
            <a:off x="485137"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2" name="title placeholder">
            <a:extLst>
              <a:ext uri="{FF2B5EF4-FFF2-40B4-BE49-F238E27FC236}">
                <a16:creationId xmlns:a16="http://schemas.microsoft.com/office/drawing/2014/main" id="{895449F0-3C75-4406-818F-621B5831ED2A}"/>
              </a:ext>
            </a:extLst>
          </p:cNvPr>
          <p:cNvSpPr>
            <a:spLocks noGrp="1"/>
          </p:cNvSpPr>
          <p:nvPr>
            <p:ph type="title"/>
          </p:nvPr>
        </p:nvSpPr>
        <p:spPr>
          <a:xfrm>
            <a:off x="485137" y="550800"/>
            <a:ext cx="7358992" cy="400110"/>
          </a:xfrm>
        </p:spPr>
        <p:txBody>
          <a:bodyPr wrap="square">
            <a:spAutoFit/>
          </a:bodyPr>
          <a:lstStyle>
            <a:lvl1pPr>
              <a:defRPr/>
            </a:lvl1pPr>
          </a:lstStyle>
          <a:p>
            <a:r>
              <a:rPr lang="en-US" noProof="0"/>
              <a:t>Click to edit Master title style</a:t>
            </a:r>
            <a:endParaRPr lang="en-CA" noProof="0"/>
          </a:p>
        </p:txBody>
      </p:sp>
      <p:sp>
        <p:nvSpPr>
          <p:cNvPr id="19" name="04">
            <a:extLst>
              <a:ext uri="{FF2B5EF4-FFF2-40B4-BE49-F238E27FC236}">
                <a16:creationId xmlns:a16="http://schemas.microsoft.com/office/drawing/2014/main" id="{48D880DB-FECB-035F-101C-95E58E5338B4}"/>
              </a:ext>
            </a:extLst>
          </p:cNvPr>
          <p:cNvSpPr txBox="1">
            <a:spLocks/>
          </p:cNvSpPr>
          <p:nvPr userDrawn="1"/>
        </p:nvSpPr>
        <p:spPr>
          <a:xfrm>
            <a:off x="9031119" y="1712913"/>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20" name="03">
            <a:extLst>
              <a:ext uri="{FF2B5EF4-FFF2-40B4-BE49-F238E27FC236}">
                <a16:creationId xmlns:a16="http://schemas.microsoft.com/office/drawing/2014/main" id="{0E81C3C7-E5F6-2065-3999-7353F6C95C99}"/>
              </a:ext>
            </a:extLst>
          </p:cNvPr>
          <p:cNvSpPr txBox="1">
            <a:spLocks/>
          </p:cNvSpPr>
          <p:nvPr userDrawn="1"/>
        </p:nvSpPr>
        <p:spPr>
          <a:xfrm>
            <a:off x="6183124" y="1708340"/>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23" name="02">
            <a:extLst>
              <a:ext uri="{FF2B5EF4-FFF2-40B4-BE49-F238E27FC236}">
                <a16:creationId xmlns:a16="http://schemas.microsoft.com/office/drawing/2014/main" id="{DC05D949-2837-2E87-DB32-72BA9963C45C}"/>
              </a:ext>
            </a:extLst>
          </p:cNvPr>
          <p:cNvSpPr txBox="1">
            <a:spLocks/>
          </p:cNvSpPr>
          <p:nvPr userDrawn="1"/>
        </p:nvSpPr>
        <p:spPr>
          <a:xfrm>
            <a:off x="3334073" y="1711165"/>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24" name="01">
            <a:extLst>
              <a:ext uri="{FF2B5EF4-FFF2-40B4-BE49-F238E27FC236}">
                <a16:creationId xmlns:a16="http://schemas.microsoft.com/office/drawing/2014/main" id="{9943C0DA-AD59-B472-4D44-07062A8F0B00}"/>
              </a:ext>
            </a:extLst>
          </p:cNvPr>
          <p:cNvSpPr txBox="1">
            <a:spLocks/>
          </p:cNvSpPr>
          <p:nvPr userDrawn="1"/>
        </p:nvSpPr>
        <p:spPr>
          <a:xfrm>
            <a:off x="485022" y="1718060"/>
            <a:ext cx="2671200"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26" name="Footer Placeholder 25">
            <a:extLst>
              <a:ext uri="{FF2B5EF4-FFF2-40B4-BE49-F238E27FC236}">
                <a16:creationId xmlns:a16="http://schemas.microsoft.com/office/drawing/2014/main" id="{B43F3FEF-9AF7-9CA7-C8D7-4E811A845D6F}"/>
              </a:ext>
            </a:extLst>
          </p:cNvPr>
          <p:cNvSpPr>
            <a:spLocks noGrp="1"/>
          </p:cNvSpPr>
          <p:nvPr>
            <p:ph type="ftr" sz="quarter" idx="17"/>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51C2F985-E376-070D-12FD-74373606114B}"/>
              </a:ext>
            </a:extLst>
          </p:cNvPr>
          <p:cNvSpPr>
            <a:spLocks noGrp="1"/>
          </p:cNvSpPr>
          <p:nvPr>
            <p:ph type="sldNum" sz="quarter" idx="18"/>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01767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DEX 5 ITEMS">
    <p:spTree>
      <p:nvGrpSpPr>
        <p:cNvPr id="1" name=""/>
        <p:cNvGrpSpPr/>
        <p:nvPr/>
      </p:nvGrpSpPr>
      <p:grpSpPr>
        <a:xfrm>
          <a:off x="0" y="0"/>
          <a:ext cx="0" cy="0"/>
          <a:chOff x="0" y="0"/>
          <a:chExt cx="0" cy="0"/>
        </a:xfrm>
      </p:grpSpPr>
      <p:sp>
        <p:nvSpPr>
          <p:cNvPr id="12" name="background_05">
            <a:extLst>
              <a:ext uri="{FF2B5EF4-FFF2-40B4-BE49-F238E27FC236}">
                <a16:creationId xmlns:a16="http://schemas.microsoft.com/office/drawing/2014/main" id="{062BF3AA-CFBE-EA27-8351-C23619876ED2}"/>
              </a:ext>
            </a:extLst>
          </p:cNvPr>
          <p:cNvSpPr>
            <a:spLocks/>
          </p:cNvSpPr>
          <p:nvPr/>
        </p:nvSpPr>
        <p:spPr>
          <a:xfrm>
            <a:off x="9604576"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0" name="background_04">
            <a:extLst>
              <a:ext uri="{FF2B5EF4-FFF2-40B4-BE49-F238E27FC236}">
                <a16:creationId xmlns:a16="http://schemas.microsoft.com/office/drawing/2014/main" id="{B7BE3AF5-909A-6E2A-7624-3794F43DBD1C}"/>
              </a:ext>
            </a:extLst>
          </p:cNvPr>
          <p:cNvSpPr>
            <a:spLocks/>
          </p:cNvSpPr>
          <p:nvPr/>
        </p:nvSpPr>
        <p:spPr>
          <a:xfrm>
            <a:off x="7324687"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1" name="background_03">
            <a:extLst>
              <a:ext uri="{FF2B5EF4-FFF2-40B4-BE49-F238E27FC236}">
                <a16:creationId xmlns:a16="http://schemas.microsoft.com/office/drawing/2014/main" id="{1BE1CF78-3A85-E1E9-3478-37C02C29B672}"/>
              </a:ext>
            </a:extLst>
          </p:cNvPr>
          <p:cNvSpPr>
            <a:spLocks/>
          </p:cNvSpPr>
          <p:nvPr/>
        </p:nvSpPr>
        <p:spPr>
          <a:xfrm>
            <a:off x="5044799"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9" name="background_02">
            <a:extLst>
              <a:ext uri="{FF2B5EF4-FFF2-40B4-BE49-F238E27FC236}">
                <a16:creationId xmlns:a16="http://schemas.microsoft.com/office/drawing/2014/main" id="{592B63F8-FFC2-684D-86ED-B30B0D36EBCC}"/>
              </a:ext>
            </a:extLst>
          </p:cNvPr>
          <p:cNvSpPr>
            <a:spLocks/>
          </p:cNvSpPr>
          <p:nvPr/>
        </p:nvSpPr>
        <p:spPr>
          <a:xfrm>
            <a:off x="2764911"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5" name="background_01">
            <a:extLst>
              <a:ext uri="{FF2B5EF4-FFF2-40B4-BE49-F238E27FC236}">
                <a16:creationId xmlns:a16="http://schemas.microsoft.com/office/drawing/2014/main" id="{FA9A59CF-DEE9-0778-1CDF-73EF80391BF6}"/>
              </a:ext>
            </a:extLst>
          </p:cNvPr>
          <p:cNvSpPr>
            <a:spLocks/>
          </p:cNvSpPr>
          <p:nvPr/>
        </p:nvSpPr>
        <p:spPr>
          <a:xfrm>
            <a:off x="485023"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l-NL"/>
          </a:p>
        </p:txBody>
      </p:sp>
      <p:sp>
        <p:nvSpPr>
          <p:cNvPr id="17" name="05">
            <a:extLst>
              <a:ext uri="{FF2B5EF4-FFF2-40B4-BE49-F238E27FC236}">
                <a16:creationId xmlns:a16="http://schemas.microsoft.com/office/drawing/2014/main" id="{FDF8BCA5-0AB2-B6B8-9EA6-E08D3FCED7B0}"/>
              </a:ext>
            </a:extLst>
          </p:cNvPr>
          <p:cNvSpPr txBox="1">
            <a:spLocks/>
          </p:cNvSpPr>
          <p:nvPr/>
        </p:nvSpPr>
        <p:spPr>
          <a:xfrm>
            <a:off x="9604577"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05</a:t>
            </a:r>
            <a:endParaRPr lang="en-GB" sz="6000" b="1">
              <a:solidFill>
                <a:schemeClr val="accent1"/>
              </a:solidFill>
              <a:latin typeface="Trebuchet MS" panose="020B0603020202020204" pitchFamily="34" charset="0"/>
            </a:endParaRPr>
          </a:p>
        </p:txBody>
      </p:sp>
      <p:sp>
        <p:nvSpPr>
          <p:cNvPr id="18" name="04">
            <a:extLst>
              <a:ext uri="{FF2B5EF4-FFF2-40B4-BE49-F238E27FC236}">
                <a16:creationId xmlns:a16="http://schemas.microsoft.com/office/drawing/2014/main" id="{43E294A2-C883-5381-674A-B13EB8EE9FD4}"/>
              </a:ext>
            </a:extLst>
          </p:cNvPr>
          <p:cNvSpPr txBox="1">
            <a:spLocks/>
          </p:cNvSpPr>
          <p:nvPr/>
        </p:nvSpPr>
        <p:spPr>
          <a:xfrm>
            <a:off x="7324689"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16" name="03">
            <a:extLst>
              <a:ext uri="{FF2B5EF4-FFF2-40B4-BE49-F238E27FC236}">
                <a16:creationId xmlns:a16="http://schemas.microsoft.com/office/drawing/2014/main" id="{8801914F-C464-48ED-2648-4A710D2B1FE5}"/>
              </a:ext>
            </a:extLst>
          </p:cNvPr>
          <p:cNvSpPr txBox="1">
            <a:spLocks/>
          </p:cNvSpPr>
          <p:nvPr/>
        </p:nvSpPr>
        <p:spPr>
          <a:xfrm>
            <a:off x="5044800"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15" name="02">
            <a:extLst>
              <a:ext uri="{FF2B5EF4-FFF2-40B4-BE49-F238E27FC236}">
                <a16:creationId xmlns:a16="http://schemas.microsoft.com/office/drawing/2014/main" id="{1C691D86-C881-1A9D-6118-7655D4EF5804}"/>
              </a:ext>
            </a:extLst>
          </p:cNvPr>
          <p:cNvSpPr txBox="1">
            <a:spLocks/>
          </p:cNvSpPr>
          <p:nvPr/>
        </p:nvSpPr>
        <p:spPr>
          <a:xfrm>
            <a:off x="2764911"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14" name="01">
            <a:extLst>
              <a:ext uri="{FF2B5EF4-FFF2-40B4-BE49-F238E27FC236}">
                <a16:creationId xmlns:a16="http://schemas.microsoft.com/office/drawing/2014/main" id="{7F3480FA-58A1-C12F-6A92-124FCAAA1B19}"/>
              </a:ext>
            </a:extLst>
          </p:cNvPr>
          <p:cNvSpPr txBox="1">
            <a:spLocks noGrp="1" noRot="1" noMove="1" noResize="1" noEditPoints="1" noAdjustHandles="1" noChangeArrowheads="1" noChangeShapeType="1"/>
          </p:cNvSpPr>
          <p:nvPr/>
        </p:nvSpPr>
        <p:spPr>
          <a:xfrm>
            <a:off x="485022"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23" name="text placeholder_05">
            <a:extLst>
              <a:ext uri="{FF2B5EF4-FFF2-40B4-BE49-F238E27FC236}">
                <a16:creationId xmlns:a16="http://schemas.microsoft.com/office/drawing/2014/main" id="{65C06844-A825-6944-9DCE-1BBFB36E1F36}"/>
              </a:ext>
            </a:extLst>
          </p:cNvPr>
          <p:cNvSpPr>
            <a:spLocks noGrp="1"/>
          </p:cNvSpPr>
          <p:nvPr>
            <p:ph type="body" sz="quarter" idx="17"/>
          </p:nvPr>
        </p:nvSpPr>
        <p:spPr>
          <a:xfrm>
            <a:off x="9604577" y="3090637"/>
            <a:ext cx="2098799" cy="3034128"/>
          </a:xfrm>
        </p:spPr>
        <p:txBody>
          <a:bodyPr lIns="180000" tIns="0" rIns="180000" bIns="180000"/>
          <a:lstStyle/>
          <a:p>
            <a:pPr lvl="0"/>
            <a:r>
              <a:rPr lang="en-US" noProof="0"/>
              <a:t>Click to edit Master text styles</a:t>
            </a:r>
          </a:p>
        </p:txBody>
      </p:sp>
      <p:sp>
        <p:nvSpPr>
          <p:cNvPr id="22" name="text placeholder_04">
            <a:extLst>
              <a:ext uri="{FF2B5EF4-FFF2-40B4-BE49-F238E27FC236}">
                <a16:creationId xmlns:a16="http://schemas.microsoft.com/office/drawing/2014/main" id="{B3A27D26-B310-03C4-EF96-9E35A5662768}"/>
              </a:ext>
            </a:extLst>
          </p:cNvPr>
          <p:cNvSpPr>
            <a:spLocks noGrp="1"/>
          </p:cNvSpPr>
          <p:nvPr>
            <p:ph type="body" sz="quarter" idx="16"/>
          </p:nvPr>
        </p:nvSpPr>
        <p:spPr>
          <a:xfrm>
            <a:off x="7324292" y="3090637"/>
            <a:ext cx="2098799" cy="3034128"/>
          </a:xfrm>
        </p:spPr>
        <p:txBody>
          <a:bodyPr lIns="180000" tIns="0" rIns="180000" bIns="180000"/>
          <a:lstStyle/>
          <a:p>
            <a:pPr lvl="0"/>
            <a:r>
              <a:rPr lang="en-US" noProof="0"/>
              <a:t>Click to edit Master text styles</a:t>
            </a:r>
          </a:p>
        </p:txBody>
      </p:sp>
      <p:sp>
        <p:nvSpPr>
          <p:cNvPr id="21" name="text placeholder_03">
            <a:extLst>
              <a:ext uri="{FF2B5EF4-FFF2-40B4-BE49-F238E27FC236}">
                <a16:creationId xmlns:a16="http://schemas.microsoft.com/office/drawing/2014/main" id="{F0E0F468-AEF2-78DC-C0A5-6ADCFA76E2C7}"/>
              </a:ext>
            </a:extLst>
          </p:cNvPr>
          <p:cNvSpPr>
            <a:spLocks noGrp="1"/>
          </p:cNvSpPr>
          <p:nvPr>
            <p:ph type="body" sz="quarter" idx="15"/>
          </p:nvPr>
        </p:nvSpPr>
        <p:spPr>
          <a:xfrm>
            <a:off x="5044007" y="3090637"/>
            <a:ext cx="2098799" cy="3034128"/>
          </a:xfrm>
        </p:spPr>
        <p:txBody>
          <a:bodyPr lIns="180000" tIns="0" rIns="180000" bIns="180000"/>
          <a:lstStyle/>
          <a:p>
            <a:pPr lvl="0"/>
            <a:r>
              <a:rPr lang="en-US" noProof="0"/>
              <a:t>Click to edit Master text styles</a:t>
            </a:r>
          </a:p>
        </p:txBody>
      </p:sp>
      <p:sp>
        <p:nvSpPr>
          <p:cNvPr id="20" name="text placeholder_02">
            <a:extLst>
              <a:ext uri="{FF2B5EF4-FFF2-40B4-BE49-F238E27FC236}">
                <a16:creationId xmlns:a16="http://schemas.microsoft.com/office/drawing/2014/main" id="{D9241C60-8D54-17BB-FD39-63EFCB43C6D6}"/>
              </a:ext>
            </a:extLst>
          </p:cNvPr>
          <p:cNvSpPr>
            <a:spLocks noGrp="1"/>
          </p:cNvSpPr>
          <p:nvPr>
            <p:ph type="body" sz="quarter" idx="14"/>
          </p:nvPr>
        </p:nvSpPr>
        <p:spPr>
          <a:xfrm>
            <a:off x="2763722" y="3090637"/>
            <a:ext cx="2098799" cy="3034128"/>
          </a:xfrm>
        </p:spPr>
        <p:txBody>
          <a:bodyPr lIns="180000" tIns="0" rIns="180000" bIns="180000"/>
          <a:lstStyle/>
          <a:p>
            <a:pPr lvl="0"/>
            <a:r>
              <a:rPr lang="en-US" noProof="0"/>
              <a:t>Click to edit Master text styles</a:t>
            </a:r>
          </a:p>
        </p:txBody>
      </p:sp>
      <p:sp>
        <p:nvSpPr>
          <p:cNvPr id="19" name="text placeholder_01">
            <a:extLst>
              <a:ext uri="{FF2B5EF4-FFF2-40B4-BE49-F238E27FC236}">
                <a16:creationId xmlns:a16="http://schemas.microsoft.com/office/drawing/2014/main" id="{93C0039C-E85E-D14B-3442-2E4C67C4E974}"/>
              </a:ext>
            </a:extLst>
          </p:cNvPr>
          <p:cNvSpPr>
            <a:spLocks noGrp="1"/>
          </p:cNvSpPr>
          <p:nvPr>
            <p:ph type="body" sz="quarter" idx="13"/>
          </p:nvPr>
        </p:nvSpPr>
        <p:spPr>
          <a:xfrm>
            <a:off x="483437" y="3090637"/>
            <a:ext cx="2098799" cy="3034128"/>
          </a:xfrm>
        </p:spPr>
        <p:txBody>
          <a:bodyPr lIns="180000" tIns="0" rIns="180000" bIns="180000"/>
          <a:lstStyle/>
          <a:p>
            <a:pPr lvl="0"/>
            <a:r>
              <a:rPr lang="en-US" noProof="0"/>
              <a:t>Click to edit Master text styles</a:t>
            </a:r>
          </a:p>
        </p:txBody>
      </p:sp>
      <p:sp>
        <p:nvSpPr>
          <p:cNvPr id="26" name="subtitle placeholder">
            <a:extLst>
              <a:ext uri="{FF2B5EF4-FFF2-40B4-BE49-F238E27FC236}">
                <a16:creationId xmlns:a16="http://schemas.microsoft.com/office/drawing/2014/main" id="{1ED06805-AE2D-40CE-8A27-015B6E2D8526}"/>
              </a:ext>
            </a:extLst>
          </p:cNvPr>
          <p:cNvSpPr>
            <a:spLocks noGrp="1"/>
          </p:cNvSpPr>
          <p:nvPr>
            <p:ph type="subTitle" idx="1"/>
          </p:nvPr>
        </p:nvSpPr>
        <p:spPr>
          <a:xfrm>
            <a:off x="485137"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7" name="title placeholder">
            <a:extLst>
              <a:ext uri="{FF2B5EF4-FFF2-40B4-BE49-F238E27FC236}">
                <a16:creationId xmlns:a16="http://schemas.microsoft.com/office/drawing/2014/main" id="{56E3E5E5-B0D9-412B-870B-1A4E6A3BDB17}"/>
              </a:ext>
            </a:extLst>
          </p:cNvPr>
          <p:cNvSpPr>
            <a:spLocks noGrp="1"/>
          </p:cNvSpPr>
          <p:nvPr>
            <p:ph type="title"/>
          </p:nvPr>
        </p:nvSpPr>
        <p:spPr>
          <a:xfrm>
            <a:off x="485137" y="550800"/>
            <a:ext cx="7358992" cy="400110"/>
          </a:xfrm>
        </p:spPr>
        <p:txBody>
          <a:bodyPr wrap="square">
            <a:spAutoFit/>
          </a:bodyPr>
          <a:lstStyle>
            <a:lvl1pPr>
              <a:defRPr/>
            </a:lvl1pPr>
          </a:lstStyle>
          <a:p>
            <a:r>
              <a:rPr lang="en-US" noProof="0"/>
              <a:t>Click to edit Master title style</a:t>
            </a:r>
            <a:endParaRPr lang="en-CA" noProof="0"/>
          </a:p>
        </p:txBody>
      </p:sp>
      <p:sp>
        <p:nvSpPr>
          <p:cNvPr id="13" name="05">
            <a:extLst>
              <a:ext uri="{FF2B5EF4-FFF2-40B4-BE49-F238E27FC236}">
                <a16:creationId xmlns:a16="http://schemas.microsoft.com/office/drawing/2014/main" id="{B68C8C70-AF09-65E5-FD44-A6338599B378}"/>
              </a:ext>
            </a:extLst>
          </p:cNvPr>
          <p:cNvSpPr txBox="1">
            <a:spLocks/>
          </p:cNvSpPr>
          <p:nvPr userDrawn="1"/>
        </p:nvSpPr>
        <p:spPr>
          <a:xfrm>
            <a:off x="9604577"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05</a:t>
            </a:r>
            <a:endParaRPr lang="en-GB" sz="6000" b="1">
              <a:solidFill>
                <a:schemeClr val="accent1"/>
              </a:solidFill>
              <a:latin typeface="Trebuchet MS" panose="020B0603020202020204" pitchFamily="34" charset="0"/>
            </a:endParaRPr>
          </a:p>
        </p:txBody>
      </p:sp>
      <p:sp>
        <p:nvSpPr>
          <p:cNvPr id="24" name="04">
            <a:extLst>
              <a:ext uri="{FF2B5EF4-FFF2-40B4-BE49-F238E27FC236}">
                <a16:creationId xmlns:a16="http://schemas.microsoft.com/office/drawing/2014/main" id="{411E9473-6E71-5B01-04F8-0CF4502878E7}"/>
              </a:ext>
            </a:extLst>
          </p:cNvPr>
          <p:cNvSpPr txBox="1">
            <a:spLocks/>
          </p:cNvSpPr>
          <p:nvPr userDrawn="1"/>
        </p:nvSpPr>
        <p:spPr>
          <a:xfrm>
            <a:off x="7324689"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04</a:t>
            </a:r>
            <a:endParaRPr lang="en-GB" sz="6000" b="1">
              <a:solidFill>
                <a:schemeClr val="accent1"/>
              </a:solidFill>
              <a:latin typeface="Trebuchet MS" panose="020B0603020202020204" pitchFamily="34" charset="0"/>
            </a:endParaRPr>
          </a:p>
        </p:txBody>
      </p:sp>
      <p:sp>
        <p:nvSpPr>
          <p:cNvPr id="25" name="03">
            <a:extLst>
              <a:ext uri="{FF2B5EF4-FFF2-40B4-BE49-F238E27FC236}">
                <a16:creationId xmlns:a16="http://schemas.microsoft.com/office/drawing/2014/main" id="{1026E0C9-37B4-E736-2170-89CE7F6628AE}"/>
              </a:ext>
            </a:extLst>
          </p:cNvPr>
          <p:cNvSpPr txBox="1">
            <a:spLocks/>
          </p:cNvSpPr>
          <p:nvPr userDrawn="1"/>
        </p:nvSpPr>
        <p:spPr>
          <a:xfrm>
            <a:off x="5044800"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03</a:t>
            </a:r>
            <a:endParaRPr lang="en-GB" sz="6000" b="1">
              <a:solidFill>
                <a:schemeClr val="accent1"/>
              </a:solidFill>
              <a:latin typeface="Trebuchet MS" panose="020B0603020202020204" pitchFamily="34" charset="0"/>
            </a:endParaRPr>
          </a:p>
        </p:txBody>
      </p:sp>
      <p:sp>
        <p:nvSpPr>
          <p:cNvPr id="28" name="02">
            <a:extLst>
              <a:ext uri="{FF2B5EF4-FFF2-40B4-BE49-F238E27FC236}">
                <a16:creationId xmlns:a16="http://schemas.microsoft.com/office/drawing/2014/main" id="{26CA4BD2-61A7-A52D-B056-8AF410C1F4A5}"/>
              </a:ext>
            </a:extLst>
          </p:cNvPr>
          <p:cNvSpPr txBox="1">
            <a:spLocks/>
          </p:cNvSpPr>
          <p:nvPr userDrawn="1"/>
        </p:nvSpPr>
        <p:spPr>
          <a:xfrm>
            <a:off x="2764911"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02</a:t>
            </a:r>
            <a:endParaRPr lang="en-GB" sz="6000" b="1">
              <a:solidFill>
                <a:schemeClr val="accent1"/>
              </a:solidFill>
              <a:latin typeface="Trebuchet MS" panose="020B0603020202020204" pitchFamily="34" charset="0"/>
            </a:endParaRPr>
          </a:p>
        </p:txBody>
      </p:sp>
      <p:sp>
        <p:nvSpPr>
          <p:cNvPr id="29" name="01">
            <a:extLst>
              <a:ext uri="{FF2B5EF4-FFF2-40B4-BE49-F238E27FC236}">
                <a16:creationId xmlns:a16="http://schemas.microsoft.com/office/drawing/2014/main" id="{66C4003B-ACE3-1095-25E9-F05E9789CC77}"/>
              </a:ext>
            </a:extLst>
          </p:cNvPr>
          <p:cNvSpPr txBox="1"/>
          <p:nvPr userDrawn="1"/>
        </p:nvSpPr>
        <p:spPr>
          <a:xfrm>
            <a:off x="485022" y="1712913"/>
            <a:ext cx="2098799" cy="1377724"/>
          </a:xfrm>
          <a:prstGeom prst="rect">
            <a:avLst/>
          </a:prstGeom>
          <a:noFill/>
        </p:spPr>
        <p:txBody>
          <a:bodyPr wrap="square" lIns="180000" tIns="90000" rIns="180000" bIns="360000" rtlCol="0" anchor="t" anchorCtr="0">
            <a:spAutoFit/>
          </a:bodyPr>
          <a:lstStyle/>
          <a:p>
            <a:pPr algn="l"/>
            <a:r>
              <a:rPr lang="en-US" sz="6000" b="1">
                <a:solidFill>
                  <a:schemeClr val="accent1"/>
                </a:solidFill>
                <a:latin typeface="Trebuchet MS" panose="020B0603020202020204" pitchFamily="34" charset="0"/>
              </a:rPr>
              <a:t>01</a:t>
            </a:r>
            <a:endParaRPr lang="en-GB" sz="6000" b="1">
              <a:solidFill>
                <a:schemeClr val="accent1"/>
              </a:solidFill>
              <a:latin typeface="Trebuchet MS" panose="020B0603020202020204" pitchFamily="34" charset="0"/>
            </a:endParaRPr>
          </a:p>
        </p:txBody>
      </p:sp>
      <p:sp>
        <p:nvSpPr>
          <p:cNvPr id="31" name="Footer Placeholder 30">
            <a:extLst>
              <a:ext uri="{FF2B5EF4-FFF2-40B4-BE49-F238E27FC236}">
                <a16:creationId xmlns:a16="http://schemas.microsoft.com/office/drawing/2014/main" id="{FC6FF53F-4840-52D1-79F5-EA5D096DABEE}"/>
              </a:ext>
            </a:extLst>
          </p:cNvPr>
          <p:cNvSpPr>
            <a:spLocks noGrp="1"/>
          </p:cNvSpPr>
          <p:nvPr>
            <p:ph type="ftr" sz="quarter" idx="18"/>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14C2E0B2-65AE-226B-515A-BE63CAD6455E}"/>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4019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DEX 4 ITEMS ICONS">
    <p:spTree>
      <p:nvGrpSpPr>
        <p:cNvPr id="1" name=""/>
        <p:cNvGrpSpPr/>
        <p:nvPr/>
      </p:nvGrpSpPr>
      <p:grpSpPr>
        <a:xfrm>
          <a:off x="0" y="0"/>
          <a:ext cx="0" cy="0"/>
          <a:chOff x="0" y="0"/>
          <a:chExt cx="0" cy="0"/>
        </a:xfrm>
      </p:grpSpPr>
      <p:sp>
        <p:nvSpPr>
          <p:cNvPr id="8" name="background_04">
            <a:extLst>
              <a:ext uri="{FF2B5EF4-FFF2-40B4-BE49-F238E27FC236}">
                <a16:creationId xmlns:a16="http://schemas.microsoft.com/office/drawing/2014/main" id="{52CD11BC-1AD1-B8CD-E425-B728C8211E9D}"/>
              </a:ext>
            </a:extLst>
          </p:cNvPr>
          <p:cNvSpPr>
            <a:spLocks/>
          </p:cNvSpPr>
          <p:nvPr/>
        </p:nvSpPr>
        <p:spPr>
          <a:xfrm>
            <a:off x="9032176"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7" name="background_03">
            <a:extLst>
              <a:ext uri="{FF2B5EF4-FFF2-40B4-BE49-F238E27FC236}">
                <a16:creationId xmlns:a16="http://schemas.microsoft.com/office/drawing/2014/main" id="{85B67BFA-7DF4-B884-8ABD-A0987844A970}"/>
              </a:ext>
            </a:extLst>
          </p:cNvPr>
          <p:cNvSpPr>
            <a:spLocks/>
          </p:cNvSpPr>
          <p:nvPr/>
        </p:nvSpPr>
        <p:spPr>
          <a:xfrm>
            <a:off x="6183125" y="1715738"/>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6" name="background_02">
            <a:extLst>
              <a:ext uri="{FF2B5EF4-FFF2-40B4-BE49-F238E27FC236}">
                <a16:creationId xmlns:a16="http://schemas.microsoft.com/office/drawing/2014/main" id="{D451403C-192E-09C1-231E-A88118D0B1C4}"/>
              </a:ext>
            </a:extLst>
          </p:cNvPr>
          <p:cNvSpPr>
            <a:spLocks/>
          </p:cNvSpPr>
          <p:nvPr/>
        </p:nvSpPr>
        <p:spPr>
          <a:xfrm>
            <a:off x="3334074"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5" name="background_01">
            <a:extLst>
              <a:ext uri="{FF2B5EF4-FFF2-40B4-BE49-F238E27FC236}">
                <a16:creationId xmlns:a16="http://schemas.microsoft.com/office/drawing/2014/main" id="{FA9A59CF-DEE9-0778-1CDF-73EF80391BF6}"/>
              </a:ext>
            </a:extLst>
          </p:cNvPr>
          <p:cNvSpPr>
            <a:spLocks/>
          </p:cNvSpPr>
          <p:nvPr/>
        </p:nvSpPr>
        <p:spPr>
          <a:xfrm>
            <a:off x="485023"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31" name="circle placeholder_04">
            <a:extLst>
              <a:ext uri="{FF2B5EF4-FFF2-40B4-BE49-F238E27FC236}">
                <a16:creationId xmlns:a16="http://schemas.microsoft.com/office/drawing/2014/main" id="{B0CA314C-A73B-5846-5DC5-85C7A5B8A1F0}"/>
              </a:ext>
            </a:extLst>
          </p:cNvPr>
          <p:cNvSpPr>
            <a:spLocks noGrp="1"/>
          </p:cNvSpPr>
          <p:nvPr>
            <p:ph type="body" sz="quarter" idx="35"/>
          </p:nvPr>
        </p:nvSpPr>
        <p:spPr>
          <a:xfrm>
            <a:off x="9899776"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9" name="circle placeholder_03">
            <a:extLst>
              <a:ext uri="{FF2B5EF4-FFF2-40B4-BE49-F238E27FC236}">
                <a16:creationId xmlns:a16="http://schemas.microsoft.com/office/drawing/2014/main" id="{41C997B8-2BBF-8FD9-CC67-A13AFC27CD5D}"/>
              </a:ext>
            </a:extLst>
          </p:cNvPr>
          <p:cNvSpPr>
            <a:spLocks noGrp="1"/>
          </p:cNvSpPr>
          <p:nvPr>
            <p:ph type="body" sz="quarter" idx="33"/>
          </p:nvPr>
        </p:nvSpPr>
        <p:spPr>
          <a:xfrm>
            <a:off x="7050724"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7" name="circle placeholder_02">
            <a:extLst>
              <a:ext uri="{FF2B5EF4-FFF2-40B4-BE49-F238E27FC236}">
                <a16:creationId xmlns:a16="http://schemas.microsoft.com/office/drawing/2014/main" id="{36D9E2C4-A499-0B16-1631-695185FB8141}"/>
              </a:ext>
            </a:extLst>
          </p:cNvPr>
          <p:cNvSpPr>
            <a:spLocks noGrp="1"/>
          </p:cNvSpPr>
          <p:nvPr>
            <p:ph type="body" sz="quarter" idx="31"/>
          </p:nvPr>
        </p:nvSpPr>
        <p:spPr>
          <a:xfrm>
            <a:off x="4201673"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5" name="circle placeholder_01">
            <a:extLst>
              <a:ext uri="{FF2B5EF4-FFF2-40B4-BE49-F238E27FC236}">
                <a16:creationId xmlns:a16="http://schemas.microsoft.com/office/drawing/2014/main" id="{094205F2-9EED-52D3-AE63-D445AF267DD2}"/>
              </a:ext>
            </a:extLst>
          </p:cNvPr>
          <p:cNvSpPr>
            <a:spLocks noGrp="1"/>
          </p:cNvSpPr>
          <p:nvPr>
            <p:ph type="body" sz="quarter" idx="30"/>
          </p:nvPr>
        </p:nvSpPr>
        <p:spPr>
          <a:xfrm>
            <a:off x="1352623"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0" name="icon placeholder_04">
            <a:extLst>
              <a:ext uri="{FF2B5EF4-FFF2-40B4-BE49-F238E27FC236}">
                <a16:creationId xmlns:a16="http://schemas.microsoft.com/office/drawing/2014/main" id="{45AE7A07-E416-BC73-16F3-294147E82F05}"/>
              </a:ext>
            </a:extLst>
          </p:cNvPr>
          <p:cNvSpPr>
            <a:spLocks noGrp="1" noChangeAspect="1"/>
          </p:cNvSpPr>
          <p:nvPr>
            <p:ph type="pic" sz="quarter" idx="40" hasCustomPrompt="1"/>
          </p:nvPr>
        </p:nvSpPr>
        <p:spPr>
          <a:xfrm>
            <a:off x="10007776"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19" name="icon placeholder_03">
            <a:extLst>
              <a:ext uri="{FF2B5EF4-FFF2-40B4-BE49-F238E27FC236}">
                <a16:creationId xmlns:a16="http://schemas.microsoft.com/office/drawing/2014/main" id="{A80E9EBD-61D5-00A8-584C-5336E9459233}"/>
              </a:ext>
            </a:extLst>
          </p:cNvPr>
          <p:cNvSpPr>
            <a:spLocks noGrp="1" noChangeAspect="1"/>
          </p:cNvSpPr>
          <p:nvPr>
            <p:ph type="pic" sz="quarter" idx="39" hasCustomPrompt="1"/>
          </p:nvPr>
        </p:nvSpPr>
        <p:spPr>
          <a:xfrm>
            <a:off x="7158724"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18" name="icon placeholder_02">
            <a:extLst>
              <a:ext uri="{FF2B5EF4-FFF2-40B4-BE49-F238E27FC236}">
                <a16:creationId xmlns:a16="http://schemas.microsoft.com/office/drawing/2014/main" id="{20C1FB86-5090-398B-C8DB-A6FC4E95B967}"/>
              </a:ext>
            </a:extLst>
          </p:cNvPr>
          <p:cNvSpPr>
            <a:spLocks noGrp="1" noChangeAspect="1"/>
          </p:cNvSpPr>
          <p:nvPr>
            <p:ph type="pic" sz="quarter" idx="38" hasCustomPrompt="1"/>
          </p:nvPr>
        </p:nvSpPr>
        <p:spPr>
          <a:xfrm>
            <a:off x="4309673"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17" name="icon placeholder_01">
            <a:extLst>
              <a:ext uri="{FF2B5EF4-FFF2-40B4-BE49-F238E27FC236}">
                <a16:creationId xmlns:a16="http://schemas.microsoft.com/office/drawing/2014/main" id="{9812F03F-24F8-3C8E-DEB4-DB78EC3A699E}"/>
              </a:ext>
            </a:extLst>
          </p:cNvPr>
          <p:cNvSpPr>
            <a:spLocks noGrp="1" noChangeAspect="1"/>
          </p:cNvSpPr>
          <p:nvPr>
            <p:ph type="pic" sz="quarter" idx="37" hasCustomPrompt="1"/>
          </p:nvPr>
        </p:nvSpPr>
        <p:spPr>
          <a:xfrm>
            <a:off x="1460623"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24" name="text placeholder_04">
            <a:extLst>
              <a:ext uri="{FF2B5EF4-FFF2-40B4-BE49-F238E27FC236}">
                <a16:creationId xmlns:a16="http://schemas.microsoft.com/office/drawing/2014/main" id="{C9ECAB2B-B22E-F112-34B3-6CDE9A208E9B}"/>
              </a:ext>
            </a:extLst>
          </p:cNvPr>
          <p:cNvSpPr>
            <a:spLocks noGrp="1"/>
          </p:cNvSpPr>
          <p:nvPr>
            <p:ph type="body" sz="quarter" idx="16"/>
          </p:nvPr>
        </p:nvSpPr>
        <p:spPr>
          <a:xfrm>
            <a:off x="9032176" y="3090637"/>
            <a:ext cx="26712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3" name="text placeholder_03">
            <a:extLst>
              <a:ext uri="{FF2B5EF4-FFF2-40B4-BE49-F238E27FC236}">
                <a16:creationId xmlns:a16="http://schemas.microsoft.com/office/drawing/2014/main" id="{793FE13B-5F88-4021-2318-F2E4CCC3AF54}"/>
              </a:ext>
            </a:extLst>
          </p:cNvPr>
          <p:cNvSpPr>
            <a:spLocks noGrp="1"/>
          </p:cNvSpPr>
          <p:nvPr>
            <p:ph type="body" sz="quarter" idx="15"/>
          </p:nvPr>
        </p:nvSpPr>
        <p:spPr>
          <a:xfrm>
            <a:off x="6182861" y="3090637"/>
            <a:ext cx="26712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2" name="text placeholder_02">
            <a:extLst>
              <a:ext uri="{FF2B5EF4-FFF2-40B4-BE49-F238E27FC236}">
                <a16:creationId xmlns:a16="http://schemas.microsoft.com/office/drawing/2014/main" id="{4200B6F5-843E-5126-29C1-69BA8F048041}"/>
              </a:ext>
            </a:extLst>
          </p:cNvPr>
          <p:cNvSpPr>
            <a:spLocks noGrp="1"/>
          </p:cNvSpPr>
          <p:nvPr>
            <p:ph type="body" sz="quarter" idx="14"/>
          </p:nvPr>
        </p:nvSpPr>
        <p:spPr>
          <a:xfrm>
            <a:off x="3333545" y="3090637"/>
            <a:ext cx="26712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1" name="text placeholder_01">
            <a:extLst>
              <a:ext uri="{FF2B5EF4-FFF2-40B4-BE49-F238E27FC236}">
                <a16:creationId xmlns:a16="http://schemas.microsoft.com/office/drawing/2014/main" id="{2B31C2BD-86A9-3FE1-1795-0086C69EA6A9}"/>
              </a:ext>
            </a:extLst>
          </p:cNvPr>
          <p:cNvSpPr>
            <a:spLocks noGrp="1"/>
          </p:cNvSpPr>
          <p:nvPr>
            <p:ph type="body" sz="quarter" idx="13"/>
          </p:nvPr>
        </p:nvSpPr>
        <p:spPr>
          <a:xfrm>
            <a:off x="484229" y="3090637"/>
            <a:ext cx="2671200" cy="303587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6" name="subtitle placeholder">
            <a:extLst>
              <a:ext uri="{FF2B5EF4-FFF2-40B4-BE49-F238E27FC236}">
                <a16:creationId xmlns:a16="http://schemas.microsoft.com/office/drawing/2014/main" id="{42378845-839B-43CD-A97B-DC3DFACF02C6}"/>
              </a:ext>
            </a:extLst>
          </p:cNvPr>
          <p:cNvSpPr>
            <a:spLocks noGrp="1"/>
          </p:cNvSpPr>
          <p:nvPr>
            <p:ph type="subTitle" idx="1"/>
          </p:nvPr>
        </p:nvSpPr>
        <p:spPr>
          <a:xfrm>
            <a:off x="485137"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8" name="title placeholder">
            <a:extLst>
              <a:ext uri="{FF2B5EF4-FFF2-40B4-BE49-F238E27FC236}">
                <a16:creationId xmlns:a16="http://schemas.microsoft.com/office/drawing/2014/main" id="{075DDE3F-2CA8-4DA6-9BFD-4436B0EAAB02}"/>
              </a:ext>
            </a:extLst>
          </p:cNvPr>
          <p:cNvSpPr>
            <a:spLocks noGrp="1"/>
          </p:cNvSpPr>
          <p:nvPr>
            <p:ph type="title"/>
          </p:nvPr>
        </p:nvSpPr>
        <p:spPr>
          <a:xfrm>
            <a:off x="485137" y="550800"/>
            <a:ext cx="7358992" cy="400110"/>
          </a:xfrm>
        </p:spPr>
        <p:txBody>
          <a:bodyPr wrap="square">
            <a:spAutoFit/>
          </a:bodyPr>
          <a:lstStyle>
            <a:lvl1pPr>
              <a:defRPr/>
            </a:lvl1pPr>
          </a:lstStyle>
          <a:p>
            <a:r>
              <a:rPr lang="en-US" noProof="0"/>
              <a:t>Click to edit Master title style</a:t>
            </a:r>
            <a:endParaRPr lang="en-CA" noProof="0"/>
          </a:p>
        </p:txBody>
      </p:sp>
      <p:sp>
        <p:nvSpPr>
          <p:cNvPr id="9" name="background_02">
            <a:extLst>
              <a:ext uri="{FF2B5EF4-FFF2-40B4-BE49-F238E27FC236}">
                <a16:creationId xmlns:a16="http://schemas.microsoft.com/office/drawing/2014/main" id="{5E637D0E-E12E-7160-9868-2ACC601F1065}"/>
              </a:ext>
            </a:extLst>
          </p:cNvPr>
          <p:cNvSpPr>
            <a:spLocks/>
          </p:cNvSpPr>
          <p:nvPr userDrawn="1"/>
        </p:nvSpPr>
        <p:spPr>
          <a:xfrm>
            <a:off x="3334074" y="1712913"/>
            <a:ext cx="26712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2" name="Footer Placeholder 11">
            <a:extLst>
              <a:ext uri="{FF2B5EF4-FFF2-40B4-BE49-F238E27FC236}">
                <a16:creationId xmlns:a16="http://schemas.microsoft.com/office/drawing/2014/main" id="{E2E94655-4A49-C369-DFE8-B9419EEB2D3A}"/>
              </a:ext>
            </a:extLst>
          </p:cNvPr>
          <p:cNvSpPr>
            <a:spLocks noGrp="1"/>
          </p:cNvSpPr>
          <p:nvPr>
            <p:ph type="ftr" sz="quarter" idx="41"/>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10AEFC18-DFAB-F231-3C3D-9A6FE04D5F6C}"/>
              </a:ext>
            </a:extLst>
          </p:cNvPr>
          <p:cNvSpPr>
            <a:spLocks noGrp="1"/>
          </p:cNvSpPr>
          <p:nvPr>
            <p:ph type="sldNum" sz="quarter" idx="4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6450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L - COVER C.03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5" y="128126"/>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0" name="image/colour placeholder (left)">
            <a:extLst>
              <a:ext uri="{FF2B5EF4-FFF2-40B4-BE49-F238E27FC236}">
                <a16:creationId xmlns:a16="http://schemas.microsoft.com/office/drawing/2014/main" id="{527BEB2B-A65C-3AEE-12B8-82E7241F126E}"/>
              </a:ext>
            </a:extLst>
          </p:cNvPr>
          <p:cNvSpPr>
            <a:spLocks noGrp="1" noRot="1" noMove="1" noResize="1" noEditPoints="1" noAdjustHandles="1" noChangeArrowheads="1" noChangeShapeType="1"/>
          </p:cNvSpPr>
          <p:nvPr>
            <p:ph type="pic" sz="quarter" idx="10" hasCustomPrompt="1"/>
          </p:nvPr>
        </p:nvSpPr>
        <p:spPr>
          <a:xfrm>
            <a:off x="0" y="0"/>
            <a:ext cx="12190451" cy="6858000"/>
          </a:xfrm>
          <a:custGeom>
            <a:avLst/>
            <a:gdLst>
              <a:gd name="connsiteX0" fmla="*/ 2930400 w 12196800"/>
              <a:gd name="connsiteY0" fmla="*/ 0 h 6858000"/>
              <a:gd name="connsiteX1" fmla="*/ 12196800 w 12196800"/>
              <a:gd name="connsiteY1" fmla="*/ 0 h 6858000"/>
              <a:gd name="connsiteX2" fmla="*/ 12196800 w 12196800"/>
              <a:gd name="connsiteY2" fmla="*/ 1086 h 6858000"/>
              <a:gd name="connsiteX3" fmla="*/ 2407285 w 12196800"/>
              <a:gd name="connsiteY3" fmla="*/ 6858000 h 6858000"/>
              <a:gd name="connsiteX4" fmla="*/ 0 w 12196800"/>
              <a:gd name="connsiteY4" fmla="*/ 6858000 h 6858000"/>
              <a:gd name="connsiteX5" fmla="*/ 0 w 12196800"/>
              <a:gd name="connsiteY5" fmla="*/ 2052549 h 6858000"/>
              <a:gd name="connsiteX6" fmla="*/ 0 w 12196800"/>
              <a:gd name="connsiteY6" fmla="*/ 2052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800" h="6858000">
                <a:moveTo>
                  <a:pt x="2930400" y="0"/>
                </a:moveTo>
                <a:lnTo>
                  <a:pt x="12196800" y="0"/>
                </a:lnTo>
                <a:lnTo>
                  <a:pt x="12196800" y="1086"/>
                </a:lnTo>
                <a:lnTo>
                  <a:pt x="2407285" y="6858000"/>
                </a:lnTo>
                <a:lnTo>
                  <a:pt x="0" y="6858000"/>
                </a:lnTo>
                <a:lnTo>
                  <a:pt x="0" y="2052549"/>
                </a:lnTo>
                <a:lnTo>
                  <a:pt x="0" y="2052549"/>
                </a:lnTo>
                <a:close/>
              </a:path>
            </a:pathLst>
          </a:custGeom>
          <a:solidFill>
            <a:schemeClr val="accent4"/>
          </a:solidFill>
        </p:spPr>
        <p:txBody>
          <a:bodyPr wrap="square" anchor="ctr" anchorCtr="0">
            <a:noAutofit/>
          </a:bodyPr>
          <a:lstStyle>
            <a:lvl1pPr algn="ctr">
              <a:defRPr sz="800">
                <a:solidFill>
                  <a:schemeClr val="tx2"/>
                </a:solidFill>
              </a:defRPr>
            </a:lvl1pPr>
          </a:lstStyle>
          <a:p>
            <a:r>
              <a:rPr lang="en-US"/>
              <a:t> </a:t>
            </a:r>
            <a:endParaRPr lang="nl-NL"/>
          </a:p>
        </p:txBody>
      </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6579974" y="6023198"/>
            <a:ext cx="2964083" cy="246221"/>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6579973" y="5412726"/>
            <a:ext cx="5610477"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6579973" y="3850913"/>
            <a:ext cx="5500410"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sp>
        <p:nvSpPr>
          <p:cNvPr id="25" name="cornerstone">
            <a:extLst>
              <a:ext uri="{FF2B5EF4-FFF2-40B4-BE49-F238E27FC236}">
                <a16:creationId xmlns:a16="http://schemas.microsoft.com/office/drawing/2014/main" id="{8AC39584-53D9-90BC-659F-F9B375141AEB}"/>
              </a:ext>
            </a:extLst>
          </p:cNvPr>
          <p:cNvSpPr>
            <a:spLocks noGrp="1" noRot="1" noMove="1" noResize="1" noEditPoints="1" noAdjustHandles="1" noChangeArrowheads="1" noChangeShapeType="1"/>
          </p:cNvSpPr>
          <p:nvPr/>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rtlCol="0" anchor="ctr"/>
          <a:lstStyle/>
          <a:p>
            <a:endParaRPr lang="nl-NL" sz="1799"/>
          </a:p>
        </p:txBody>
      </p:sp>
      <p:grpSp>
        <p:nvGrpSpPr>
          <p:cNvPr id="50" name="BDO logo">
            <a:extLst>
              <a:ext uri="{FF2B5EF4-FFF2-40B4-BE49-F238E27FC236}">
                <a16:creationId xmlns:a16="http://schemas.microsoft.com/office/drawing/2014/main" id="{3E96FC18-B14E-E0D2-F871-8AA32DB7B1EB}"/>
              </a:ext>
            </a:extLst>
          </p:cNvPr>
          <p:cNvGrpSpPr>
            <a:grpSpLocks noGrp="1" noUngrp="1" noRot="1" noMove="1" noResize="1"/>
          </p:cNvGrpSpPr>
          <p:nvPr/>
        </p:nvGrpSpPr>
        <p:grpSpPr>
          <a:xfrm>
            <a:off x="358818" y="356468"/>
            <a:ext cx="969952" cy="372959"/>
            <a:chOff x="359004" y="356467"/>
            <a:chExt cx="970457" cy="372959"/>
          </a:xfrm>
          <a:solidFill>
            <a:srgbClr val="22409A"/>
          </a:solidFill>
        </p:grpSpPr>
        <p:sp>
          <p:nvSpPr>
            <p:cNvPr id="31" name="Vrije vorm: vorm 30">
              <a:extLst>
                <a:ext uri="{FF2B5EF4-FFF2-40B4-BE49-F238E27FC236}">
                  <a16:creationId xmlns:a16="http://schemas.microsoft.com/office/drawing/2014/main" id="{4452E5C4-FF6D-0163-A6AD-0523F3B0D582}"/>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32" name="Vrije vorm: vorm 31">
              <a:extLst>
                <a:ext uri="{FF2B5EF4-FFF2-40B4-BE49-F238E27FC236}">
                  <a16:creationId xmlns:a16="http://schemas.microsoft.com/office/drawing/2014/main" id="{4CC59272-FC52-1A41-83E8-C2249C4774C8}"/>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33" name="Vrije vorm: vorm 32">
              <a:extLst>
                <a:ext uri="{FF2B5EF4-FFF2-40B4-BE49-F238E27FC236}">
                  <a16:creationId xmlns:a16="http://schemas.microsoft.com/office/drawing/2014/main" id="{08352EBF-C6A1-7147-312C-507B910E567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EE624FD-FD4A-99F5-1EFB-6565350C79B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8AF8916D-7252-B71E-C9B6-82A028D30C4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grpSp>
        <p:nvGrpSpPr>
          <p:cNvPr id="2" name="clear space" hidden="1">
            <a:extLst>
              <a:ext uri="{FF2B5EF4-FFF2-40B4-BE49-F238E27FC236}">
                <a16:creationId xmlns:a16="http://schemas.microsoft.com/office/drawing/2014/main" id="{10B54036-2D2F-CB02-CD98-D5D1186F0CE0}"/>
              </a:ext>
            </a:extLst>
          </p:cNvPr>
          <p:cNvGrpSpPr/>
          <p:nvPr userDrawn="1"/>
        </p:nvGrpSpPr>
        <p:grpSpPr>
          <a:xfrm>
            <a:off x="117915" y="128126"/>
            <a:ext cx="1440347" cy="843599"/>
            <a:chOff x="117976" y="128125"/>
            <a:chExt cx="1441097" cy="843599"/>
          </a:xfrm>
        </p:grpSpPr>
        <p:sp>
          <p:nvSpPr>
            <p:cNvPr id="3" name="Vrije vorm: vorm 19">
              <a:extLst>
                <a:ext uri="{FF2B5EF4-FFF2-40B4-BE49-F238E27FC236}">
                  <a16:creationId xmlns:a16="http://schemas.microsoft.com/office/drawing/2014/main" id="{D42BB926-F487-FF73-D608-8BC94CB8C33B}"/>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4" name="Vrije vorm: vorm 20">
              <a:extLst>
                <a:ext uri="{FF2B5EF4-FFF2-40B4-BE49-F238E27FC236}">
                  <a16:creationId xmlns:a16="http://schemas.microsoft.com/office/drawing/2014/main" id="{993C2CA1-E22E-49DB-2D60-2F2F3147C5B1}"/>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7" name="Vrije vorm: vorm 21">
              <a:extLst>
                <a:ext uri="{FF2B5EF4-FFF2-40B4-BE49-F238E27FC236}">
                  <a16:creationId xmlns:a16="http://schemas.microsoft.com/office/drawing/2014/main" id="{1BE63F1E-8552-D59E-D8FC-76FDAA0E8763}"/>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9" name="Vrije vorm: vorm 22">
              <a:extLst>
                <a:ext uri="{FF2B5EF4-FFF2-40B4-BE49-F238E27FC236}">
                  <a16:creationId xmlns:a16="http://schemas.microsoft.com/office/drawing/2014/main" id="{A2E2EFD6-2B31-EF12-17A0-7ECB9523B6C4}"/>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1" name="Vrije vorm: vorm 23">
              <a:extLst>
                <a:ext uri="{FF2B5EF4-FFF2-40B4-BE49-F238E27FC236}">
                  <a16:creationId xmlns:a16="http://schemas.microsoft.com/office/drawing/2014/main" id="{3AA3C6EF-484D-DAFE-B90F-64D35F74E260}"/>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2" name="cornerstone">
            <a:extLst>
              <a:ext uri="{FF2B5EF4-FFF2-40B4-BE49-F238E27FC236}">
                <a16:creationId xmlns:a16="http://schemas.microsoft.com/office/drawing/2014/main" id="{02FAC2CA-9D82-4FEB-FB37-19CDB2B5F2C9}"/>
              </a:ext>
            </a:extLst>
          </p:cNvPr>
          <p:cNvSpPr/>
          <p:nvPr userDrawn="1"/>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rtlCol="0" anchor="ctr"/>
          <a:lstStyle/>
          <a:p>
            <a:endParaRPr lang="nl-NL" sz="1799"/>
          </a:p>
        </p:txBody>
      </p:sp>
      <p:grpSp>
        <p:nvGrpSpPr>
          <p:cNvPr id="13" name="BDO logo">
            <a:extLst>
              <a:ext uri="{FF2B5EF4-FFF2-40B4-BE49-F238E27FC236}">
                <a16:creationId xmlns:a16="http://schemas.microsoft.com/office/drawing/2014/main" id="{1B332A79-08C2-F6A5-A153-4EF727DA67AD}"/>
              </a:ext>
            </a:extLst>
          </p:cNvPr>
          <p:cNvGrpSpPr/>
          <p:nvPr userDrawn="1"/>
        </p:nvGrpSpPr>
        <p:grpSpPr>
          <a:xfrm>
            <a:off x="358818" y="356468"/>
            <a:ext cx="969952" cy="372959"/>
            <a:chOff x="359004" y="356467"/>
            <a:chExt cx="970457" cy="372959"/>
          </a:xfrm>
          <a:solidFill>
            <a:srgbClr val="22409A"/>
          </a:solidFill>
        </p:grpSpPr>
        <p:sp>
          <p:nvSpPr>
            <p:cNvPr id="14" name="Vrije vorm: vorm 30">
              <a:extLst>
                <a:ext uri="{FF2B5EF4-FFF2-40B4-BE49-F238E27FC236}">
                  <a16:creationId xmlns:a16="http://schemas.microsoft.com/office/drawing/2014/main" id="{EEE36E81-8172-63A3-395B-DABCEB51A999}"/>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15" name="Vrije vorm: vorm 31">
              <a:extLst>
                <a:ext uri="{FF2B5EF4-FFF2-40B4-BE49-F238E27FC236}">
                  <a16:creationId xmlns:a16="http://schemas.microsoft.com/office/drawing/2014/main" id="{EF351DB7-840F-2DA6-F3B2-A4C6C0EB72F1}"/>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16" name="Vrije vorm: vorm 32">
              <a:extLst>
                <a:ext uri="{FF2B5EF4-FFF2-40B4-BE49-F238E27FC236}">
                  <a16:creationId xmlns:a16="http://schemas.microsoft.com/office/drawing/2014/main" id="{E2464E86-9043-14AD-4231-A8ECAAB598F7}"/>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799"/>
            </a:p>
          </p:txBody>
        </p:sp>
        <p:sp>
          <p:nvSpPr>
            <p:cNvPr id="17" name="Vrije vorm: vorm 28">
              <a:extLst>
                <a:ext uri="{FF2B5EF4-FFF2-40B4-BE49-F238E27FC236}">
                  <a16:creationId xmlns:a16="http://schemas.microsoft.com/office/drawing/2014/main" id="{A8BB91AA-62AA-0427-CA84-CA3789D108BD}"/>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18" name="Vrije vorm: vorm 29">
              <a:extLst>
                <a:ext uri="{FF2B5EF4-FFF2-40B4-BE49-F238E27FC236}">
                  <a16:creationId xmlns:a16="http://schemas.microsoft.com/office/drawing/2014/main" id="{F3ADD275-1AFC-F54A-C634-D9AB516690F0}"/>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10151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DEX 5 ITEMS ICONS">
    <p:spTree>
      <p:nvGrpSpPr>
        <p:cNvPr id="1" name=""/>
        <p:cNvGrpSpPr/>
        <p:nvPr/>
      </p:nvGrpSpPr>
      <p:grpSpPr>
        <a:xfrm>
          <a:off x="0" y="0"/>
          <a:ext cx="0" cy="0"/>
          <a:chOff x="0" y="0"/>
          <a:chExt cx="0" cy="0"/>
        </a:xfrm>
      </p:grpSpPr>
      <p:sp>
        <p:nvSpPr>
          <p:cNvPr id="15" name="background_05">
            <a:extLst>
              <a:ext uri="{FF2B5EF4-FFF2-40B4-BE49-F238E27FC236}">
                <a16:creationId xmlns:a16="http://schemas.microsoft.com/office/drawing/2014/main" id="{8B613875-3719-E26B-92FE-13421298BA97}"/>
              </a:ext>
            </a:extLst>
          </p:cNvPr>
          <p:cNvSpPr>
            <a:spLocks/>
          </p:cNvSpPr>
          <p:nvPr/>
        </p:nvSpPr>
        <p:spPr>
          <a:xfrm>
            <a:off x="9604576" y="1715738"/>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8" name="background_04">
            <a:extLst>
              <a:ext uri="{FF2B5EF4-FFF2-40B4-BE49-F238E27FC236}">
                <a16:creationId xmlns:a16="http://schemas.microsoft.com/office/drawing/2014/main" id="{52CD11BC-1AD1-B8CD-E425-B728C8211E9D}"/>
              </a:ext>
            </a:extLst>
          </p:cNvPr>
          <p:cNvSpPr>
            <a:spLocks/>
          </p:cNvSpPr>
          <p:nvPr/>
        </p:nvSpPr>
        <p:spPr>
          <a:xfrm>
            <a:off x="7324687"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7" name="background_03">
            <a:extLst>
              <a:ext uri="{FF2B5EF4-FFF2-40B4-BE49-F238E27FC236}">
                <a16:creationId xmlns:a16="http://schemas.microsoft.com/office/drawing/2014/main" id="{85B67BFA-7DF4-B884-8ABD-A0987844A970}"/>
              </a:ext>
            </a:extLst>
          </p:cNvPr>
          <p:cNvSpPr>
            <a:spLocks/>
          </p:cNvSpPr>
          <p:nvPr/>
        </p:nvSpPr>
        <p:spPr>
          <a:xfrm>
            <a:off x="5044799" y="1715738"/>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6" name="background_02">
            <a:extLst>
              <a:ext uri="{FF2B5EF4-FFF2-40B4-BE49-F238E27FC236}">
                <a16:creationId xmlns:a16="http://schemas.microsoft.com/office/drawing/2014/main" id="{D451403C-192E-09C1-231E-A88118D0B1C4}"/>
              </a:ext>
            </a:extLst>
          </p:cNvPr>
          <p:cNvSpPr>
            <a:spLocks/>
          </p:cNvSpPr>
          <p:nvPr/>
        </p:nvSpPr>
        <p:spPr>
          <a:xfrm>
            <a:off x="2764911"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5" name="background_01">
            <a:extLst>
              <a:ext uri="{FF2B5EF4-FFF2-40B4-BE49-F238E27FC236}">
                <a16:creationId xmlns:a16="http://schemas.microsoft.com/office/drawing/2014/main" id="{FA9A59CF-DEE9-0778-1CDF-73EF80391BF6}"/>
              </a:ext>
            </a:extLst>
          </p:cNvPr>
          <p:cNvSpPr>
            <a:spLocks/>
          </p:cNvSpPr>
          <p:nvPr/>
        </p:nvSpPr>
        <p:spPr>
          <a:xfrm>
            <a:off x="485023" y="1712913"/>
            <a:ext cx="2098800" cy="441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17" name="circle placeholder_05">
            <a:extLst>
              <a:ext uri="{FF2B5EF4-FFF2-40B4-BE49-F238E27FC236}">
                <a16:creationId xmlns:a16="http://schemas.microsoft.com/office/drawing/2014/main" id="{31ED2032-3CF1-1B42-0E6F-6C9C24460C6B}"/>
              </a:ext>
            </a:extLst>
          </p:cNvPr>
          <p:cNvSpPr>
            <a:spLocks noGrp="1"/>
          </p:cNvSpPr>
          <p:nvPr>
            <p:ph type="body" sz="quarter" idx="37"/>
          </p:nvPr>
        </p:nvSpPr>
        <p:spPr>
          <a:xfrm>
            <a:off x="10185976"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31" name="circle placeholder_04">
            <a:extLst>
              <a:ext uri="{FF2B5EF4-FFF2-40B4-BE49-F238E27FC236}">
                <a16:creationId xmlns:a16="http://schemas.microsoft.com/office/drawing/2014/main" id="{B0CA314C-A73B-5846-5DC5-85C7A5B8A1F0}"/>
              </a:ext>
            </a:extLst>
          </p:cNvPr>
          <p:cNvSpPr>
            <a:spLocks noGrp="1"/>
          </p:cNvSpPr>
          <p:nvPr>
            <p:ph type="body" sz="quarter" idx="35"/>
          </p:nvPr>
        </p:nvSpPr>
        <p:spPr>
          <a:xfrm>
            <a:off x="7906087"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9" name="circle placeholder_03">
            <a:extLst>
              <a:ext uri="{FF2B5EF4-FFF2-40B4-BE49-F238E27FC236}">
                <a16:creationId xmlns:a16="http://schemas.microsoft.com/office/drawing/2014/main" id="{41C997B8-2BBF-8FD9-CC67-A13AFC27CD5D}"/>
              </a:ext>
            </a:extLst>
          </p:cNvPr>
          <p:cNvSpPr>
            <a:spLocks noGrp="1"/>
          </p:cNvSpPr>
          <p:nvPr>
            <p:ph type="body" sz="quarter" idx="33"/>
          </p:nvPr>
        </p:nvSpPr>
        <p:spPr>
          <a:xfrm>
            <a:off x="5626199"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7" name="circle placeholder_02">
            <a:extLst>
              <a:ext uri="{FF2B5EF4-FFF2-40B4-BE49-F238E27FC236}">
                <a16:creationId xmlns:a16="http://schemas.microsoft.com/office/drawing/2014/main" id="{36D9E2C4-A499-0B16-1631-695185FB8141}"/>
              </a:ext>
            </a:extLst>
          </p:cNvPr>
          <p:cNvSpPr>
            <a:spLocks noGrp="1"/>
          </p:cNvSpPr>
          <p:nvPr>
            <p:ph type="body" sz="quarter" idx="31"/>
          </p:nvPr>
        </p:nvSpPr>
        <p:spPr>
          <a:xfrm>
            <a:off x="3346311"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5" name="circle placeholder_01">
            <a:extLst>
              <a:ext uri="{FF2B5EF4-FFF2-40B4-BE49-F238E27FC236}">
                <a16:creationId xmlns:a16="http://schemas.microsoft.com/office/drawing/2014/main" id="{094205F2-9EED-52D3-AE63-D445AF267DD2}"/>
              </a:ext>
            </a:extLst>
          </p:cNvPr>
          <p:cNvSpPr>
            <a:spLocks noGrp="1"/>
          </p:cNvSpPr>
          <p:nvPr>
            <p:ph type="body" sz="quarter" idx="30"/>
          </p:nvPr>
        </p:nvSpPr>
        <p:spPr>
          <a:xfrm>
            <a:off x="1066423" y="2001199"/>
            <a:ext cx="936000" cy="936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38" name="icon placeholder_05">
            <a:extLst>
              <a:ext uri="{FF2B5EF4-FFF2-40B4-BE49-F238E27FC236}">
                <a16:creationId xmlns:a16="http://schemas.microsoft.com/office/drawing/2014/main" id="{30F4753F-09D4-F425-8A1B-057AD865021E}"/>
              </a:ext>
            </a:extLst>
          </p:cNvPr>
          <p:cNvSpPr>
            <a:spLocks noGrp="1" noChangeAspect="1"/>
          </p:cNvSpPr>
          <p:nvPr>
            <p:ph type="pic" sz="quarter" idx="44" hasCustomPrompt="1"/>
          </p:nvPr>
        </p:nvSpPr>
        <p:spPr>
          <a:xfrm>
            <a:off x="10293976"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37" name="icon placeholder_04">
            <a:extLst>
              <a:ext uri="{FF2B5EF4-FFF2-40B4-BE49-F238E27FC236}">
                <a16:creationId xmlns:a16="http://schemas.microsoft.com/office/drawing/2014/main" id="{7F879250-EF2F-BB17-CF3A-193DCFF50F40}"/>
              </a:ext>
            </a:extLst>
          </p:cNvPr>
          <p:cNvSpPr>
            <a:spLocks noGrp="1" noChangeAspect="1"/>
          </p:cNvSpPr>
          <p:nvPr>
            <p:ph type="pic" sz="quarter" idx="43" hasCustomPrompt="1"/>
          </p:nvPr>
        </p:nvSpPr>
        <p:spPr>
          <a:xfrm>
            <a:off x="8014087"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36" name="icon placeholder_03">
            <a:extLst>
              <a:ext uri="{FF2B5EF4-FFF2-40B4-BE49-F238E27FC236}">
                <a16:creationId xmlns:a16="http://schemas.microsoft.com/office/drawing/2014/main" id="{9342E07F-B1BF-1695-9215-D8A7E1E4F384}"/>
              </a:ext>
            </a:extLst>
          </p:cNvPr>
          <p:cNvSpPr>
            <a:spLocks noGrp="1" noChangeAspect="1"/>
          </p:cNvSpPr>
          <p:nvPr>
            <p:ph type="pic" sz="quarter" idx="42" hasCustomPrompt="1"/>
          </p:nvPr>
        </p:nvSpPr>
        <p:spPr>
          <a:xfrm>
            <a:off x="5734199"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35" name="icon placeholder_02">
            <a:extLst>
              <a:ext uri="{FF2B5EF4-FFF2-40B4-BE49-F238E27FC236}">
                <a16:creationId xmlns:a16="http://schemas.microsoft.com/office/drawing/2014/main" id="{CC66F456-8751-8410-682D-8D11A819D16B}"/>
              </a:ext>
            </a:extLst>
          </p:cNvPr>
          <p:cNvSpPr>
            <a:spLocks noGrp="1" noChangeAspect="1"/>
          </p:cNvSpPr>
          <p:nvPr>
            <p:ph type="pic" sz="quarter" idx="41" hasCustomPrompt="1"/>
          </p:nvPr>
        </p:nvSpPr>
        <p:spPr>
          <a:xfrm>
            <a:off x="3454311"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34" name="icon placeholder_01">
            <a:extLst>
              <a:ext uri="{FF2B5EF4-FFF2-40B4-BE49-F238E27FC236}">
                <a16:creationId xmlns:a16="http://schemas.microsoft.com/office/drawing/2014/main" id="{4F99B3FA-D26A-1EC6-A846-96E925EF7E8B}"/>
              </a:ext>
            </a:extLst>
          </p:cNvPr>
          <p:cNvSpPr>
            <a:spLocks noGrp="1" noChangeAspect="1"/>
          </p:cNvSpPr>
          <p:nvPr>
            <p:ph type="pic" sz="quarter" idx="40" hasCustomPrompt="1"/>
          </p:nvPr>
        </p:nvSpPr>
        <p:spPr>
          <a:xfrm>
            <a:off x="1174423" y="2109199"/>
            <a:ext cx="720000" cy="720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19" name="text placeholder_05">
            <a:extLst>
              <a:ext uri="{FF2B5EF4-FFF2-40B4-BE49-F238E27FC236}">
                <a16:creationId xmlns:a16="http://schemas.microsoft.com/office/drawing/2014/main" id="{85EDD07E-40EE-202F-EBE6-7F5A02E6A385}"/>
              </a:ext>
            </a:extLst>
          </p:cNvPr>
          <p:cNvSpPr>
            <a:spLocks noGrp="1"/>
          </p:cNvSpPr>
          <p:nvPr>
            <p:ph type="body" sz="quarter" idx="39"/>
          </p:nvPr>
        </p:nvSpPr>
        <p:spPr>
          <a:xfrm>
            <a:off x="9604576" y="3093462"/>
            <a:ext cx="20988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4" name="text placeholder_04">
            <a:extLst>
              <a:ext uri="{FF2B5EF4-FFF2-40B4-BE49-F238E27FC236}">
                <a16:creationId xmlns:a16="http://schemas.microsoft.com/office/drawing/2014/main" id="{C9ECAB2B-B22E-F112-34B3-6CDE9A208E9B}"/>
              </a:ext>
            </a:extLst>
          </p:cNvPr>
          <p:cNvSpPr>
            <a:spLocks noGrp="1"/>
          </p:cNvSpPr>
          <p:nvPr>
            <p:ph type="body" sz="quarter" idx="16"/>
          </p:nvPr>
        </p:nvSpPr>
        <p:spPr>
          <a:xfrm>
            <a:off x="7324490" y="3090637"/>
            <a:ext cx="20988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3" name="text placeholder_03">
            <a:extLst>
              <a:ext uri="{FF2B5EF4-FFF2-40B4-BE49-F238E27FC236}">
                <a16:creationId xmlns:a16="http://schemas.microsoft.com/office/drawing/2014/main" id="{793FE13B-5F88-4021-2318-F2E4CCC3AF54}"/>
              </a:ext>
            </a:extLst>
          </p:cNvPr>
          <p:cNvSpPr>
            <a:spLocks noGrp="1"/>
          </p:cNvSpPr>
          <p:nvPr>
            <p:ph type="body" sz="quarter" idx="15"/>
          </p:nvPr>
        </p:nvSpPr>
        <p:spPr>
          <a:xfrm>
            <a:off x="5044403" y="3090637"/>
            <a:ext cx="20988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2" name="text placeholder_02">
            <a:extLst>
              <a:ext uri="{FF2B5EF4-FFF2-40B4-BE49-F238E27FC236}">
                <a16:creationId xmlns:a16="http://schemas.microsoft.com/office/drawing/2014/main" id="{4200B6F5-843E-5126-29C1-69BA8F048041}"/>
              </a:ext>
            </a:extLst>
          </p:cNvPr>
          <p:cNvSpPr>
            <a:spLocks noGrp="1"/>
          </p:cNvSpPr>
          <p:nvPr>
            <p:ph type="body" sz="quarter" idx="14"/>
          </p:nvPr>
        </p:nvSpPr>
        <p:spPr>
          <a:xfrm>
            <a:off x="2764316" y="3090637"/>
            <a:ext cx="2098800" cy="3035876"/>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21" name="text placeholder_01">
            <a:extLst>
              <a:ext uri="{FF2B5EF4-FFF2-40B4-BE49-F238E27FC236}">
                <a16:creationId xmlns:a16="http://schemas.microsoft.com/office/drawing/2014/main" id="{2B31C2BD-86A9-3FE1-1795-0086C69EA6A9}"/>
              </a:ext>
            </a:extLst>
          </p:cNvPr>
          <p:cNvSpPr>
            <a:spLocks noGrp="1"/>
          </p:cNvSpPr>
          <p:nvPr>
            <p:ph type="body" sz="quarter" idx="13"/>
          </p:nvPr>
        </p:nvSpPr>
        <p:spPr>
          <a:xfrm>
            <a:off x="484229" y="3090637"/>
            <a:ext cx="2098800" cy="3035873"/>
          </a:xfrm>
        </p:spPr>
        <p:txBody>
          <a:bodyPr lIns="180000" tIns="180000" rIns="180000" bIns="180000"/>
          <a:lstStyle>
            <a:lvl1pPr algn="ctr">
              <a:defRPr/>
            </a:lvl1pPr>
            <a:lvl2pPr marL="0" indent="0" algn="ctr">
              <a:buNone/>
              <a:defRPr b="1">
                <a:solidFill>
                  <a:schemeClr val="accent1"/>
                </a:solidFill>
              </a:defRPr>
            </a:lvl2pPr>
            <a:lvl3pPr marL="0" indent="0" algn="ctr">
              <a:buNone/>
              <a:defRPr b="0">
                <a:solidFill>
                  <a:schemeClr val="accent1"/>
                </a:solidFill>
              </a:defRPr>
            </a:lvl3pPr>
            <a:lvl4pPr marL="0" indent="0" algn="ctr">
              <a:buNone/>
              <a:defRPr b="1">
                <a:solidFill>
                  <a:schemeClr val="tx2"/>
                </a:solidFill>
              </a:defRPr>
            </a:lvl4pPr>
            <a:lvl5pPr algn="ctr">
              <a:defRPr b="0">
                <a:solidFill>
                  <a:schemeClr val="tx2"/>
                </a:solidFill>
              </a:defRPr>
            </a:lvl5pPr>
            <a:lvl6pPr algn="ctr">
              <a:defRPr b="0">
                <a:solidFill>
                  <a:schemeClr val="tx2"/>
                </a:solidFill>
              </a:defRPr>
            </a:lvl6pPr>
            <a:lvl7pPr algn="ctr">
              <a:defRPr b="0">
                <a:solidFill>
                  <a:schemeClr val="tx2"/>
                </a:solidFill>
              </a:defRPr>
            </a:lvl7pPr>
            <a:lvl8pPr marL="0" indent="0" algn="ctr">
              <a:buNone/>
              <a:defRPr b="0">
                <a:solidFill>
                  <a:schemeClr val="tx2"/>
                </a:solidFill>
              </a:defRPr>
            </a:lvl8pPr>
            <a:lvl9pPr marL="0" indent="0" algn="ctr">
              <a:buNone/>
              <a:defRPr b="0">
                <a:solidFill>
                  <a:schemeClr val="tx2"/>
                </a:solidFill>
              </a:defRPr>
            </a:lvl9pPr>
          </a:lstStyle>
          <a:p>
            <a:pPr lvl="0"/>
            <a:r>
              <a:rPr lang="en-US" noProof="0"/>
              <a:t>Click to edit Master text styles</a:t>
            </a:r>
          </a:p>
        </p:txBody>
      </p:sp>
      <p:sp>
        <p:nvSpPr>
          <p:cNvPr id="32" name="subtitle placeholder">
            <a:extLst>
              <a:ext uri="{FF2B5EF4-FFF2-40B4-BE49-F238E27FC236}">
                <a16:creationId xmlns:a16="http://schemas.microsoft.com/office/drawing/2014/main" id="{E22CD8E1-856B-486A-AABE-5BDB397B5570}"/>
              </a:ext>
            </a:extLst>
          </p:cNvPr>
          <p:cNvSpPr>
            <a:spLocks noGrp="1"/>
          </p:cNvSpPr>
          <p:nvPr>
            <p:ph type="subTitle" idx="1"/>
          </p:nvPr>
        </p:nvSpPr>
        <p:spPr>
          <a:xfrm>
            <a:off x="485137" y="1062019"/>
            <a:ext cx="7358992"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33" name="title placeholder">
            <a:extLst>
              <a:ext uri="{FF2B5EF4-FFF2-40B4-BE49-F238E27FC236}">
                <a16:creationId xmlns:a16="http://schemas.microsoft.com/office/drawing/2014/main" id="{A08AEFC1-F5F0-4B5B-81FB-8978E6C9F860}"/>
              </a:ext>
            </a:extLst>
          </p:cNvPr>
          <p:cNvSpPr>
            <a:spLocks noGrp="1"/>
          </p:cNvSpPr>
          <p:nvPr>
            <p:ph type="title"/>
          </p:nvPr>
        </p:nvSpPr>
        <p:spPr>
          <a:xfrm>
            <a:off x="485137" y="550800"/>
            <a:ext cx="7358992" cy="400110"/>
          </a:xfrm>
        </p:spPr>
        <p:txBody>
          <a:bodyPr wrap="square">
            <a:spAutoFit/>
          </a:bodyPr>
          <a:lstStyle>
            <a:lvl1pPr>
              <a:defRPr/>
            </a:lvl1pPr>
          </a:lstStyle>
          <a:p>
            <a:r>
              <a:rPr lang="en-US" noProof="0"/>
              <a:t>Click to edit Master title style</a:t>
            </a:r>
            <a:endParaRPr lang="en-CA" noProof="0"/>
          </a:p>
        </p:txBody>
      </p:sp>
      <p:sp>
        <p:nvSpPr>
          <p:cNvPr id="13" name="Footer Placeholder 12">
            <a:extLst>
              <a:ext uri="{FF2B5EF4-FFF2-40B4-BE49-F238E27FC236}">
                <a16:creationId xmlns:a16="http://schemas.microsoft.com/office/drawing/2014/main" id="{26B5D498-1377-3B79-0CAC-4D4FBC5FF1B0}"/>
              </a:ext>
            </a:extLst>
          </p:cNvPr>
          <p:cNvSpPr>
            <a:spLocks noGrp="1"/>
          </p:cNvSpPr>
          <p:nvPr>
            <p:ph type="ftr" sz="quarter" idx="4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15984A27-9CE6-16A1-E025-2DAC70B7FCFA}"/>
              </a:ext>
            </a:extLst>
          </p:cNvPr>
          <p:cNvSpPr>
            <a:spLocks noGrp="1"/>
          </p:cNvSpPr>
          <p:nvPr>
            <p:ph type="sldNum" sz="quarter" idx="4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31777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dex 4 items (separate pictures)">
    <p:spTree>
      <p:nvGrpSpPr>
        <p:cNvPr id="1" name=""/>
        <p:cNvGrpSpPr/>
        <p:nvPr/>
      </p:nvGrpSpPr>
      <p:grpSpPr>
        <a:xfrm>
          <a:off x="0" y="0"/>
          <a:ext cx="0" cy="0"/>
          <a:chOff x="0" y="0"/>
          <a:chExt cx="0" cy="0"/>
        </a:xfrm>
      </p:grpSpPr>
      <p:sp>
        <p:nvSpPr>
          <p:cNvPr id="11" name="04">
            <a:extLst>
              <a:ext uri="{FF2B5EF4-FFF2-40B4-BE49-F238E27FC236}">
                <a16:creationId xmlns:a16="http://schemas.microsoft.com/office/drawing/2014/main" id="{B5307645-3F29-15E5-9D13-618638049A3C}"/>
              </a:ext>
            </a:extLst>
          </p:cNvPr>
          <p:cNvSpPr txBox="1">
            <a:spLocks/>
          </p:cNvSpPr>
          <p:nvPr/>
        </p:nvSpPr>
        <p:spPr>
          <a:xfrm>
            <a:off x="9032176"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13" name="03">
            <a:extLst>
              <a:ext uri="{FF2B5EF4-FFF2-40B4-BE49-F238E27FC236}">
                <a16:creationId xmlns:a16="http://schemas.microsoft.com/office/drawing/2014/main" id="{38EF50B6-134B-B48F-294B-B8979802E060}"/>
              </a:ext>
            </a:extLst>
          </p:cNvPr>
          <p:cNvSpPr txBox="1">
            <a:spLocks/>
          </p:cNvSpPr>
          <p:nvPr/>
        </p:nvSpPr>
        <p:spPr>
          <a:xfrm>
            <a:off x="6183124"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12" name="02">
            <a:extLst>
              <a:ext uri="{FF2B5EF4-FFF2-40B4-BE49-F238E27FC236}">
                <a16:creationId xmlns:a16="http://schemas.microsoft.com/office/drawing/2014/main" id="{234D7BBB-AC0E-10CA-8CD6-BA58718143BC}"/>
              </a:ext>
            </a:extLst>
          </p:cNvPr>
          <p:cNvSpPr txBox="1">
            <a:spLocks/>
          </p:cNvSpPr>
          <p:nvPr/>
        </p:nvSpPr>
        <p:spPr>
          <a:xfrm>
            <a:off x="3334073"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10" name="01">
            <a:extLst>
              <a:ext uri="{FF2B5EF4-FFF2-40B4-BE49-F238E27FC236}">
                <a16:creationId xmlns:a16="http://schemas.microsoft.com/office/drawing/2014/main" id="{D4780C65-59E3-F680-F8D0-DED4CB25F6C0}"/>
              </a:ext>
            </a:extLst>
          </p:cNvPr>
          <p:cNvSpPr txBox="1">
            <a:spLocks/>
          </p:cNvSpPr>
          <p:nvPr/>
        </p:nvSpPr>
        <p:spPr>
          <a:xfrm>
            <a:off x="485022"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23" name="picture placeholder_04">
            <a:extLst>
              <a:ext uri="{FF2B5EF4-FFF2-40B4-BE49-F238E27FC236}">
                <a16:creationId xmlns:a16="http://schemas.microsoft.com/office/drawing/2014/main" id="{541454F0-CED8-51F8-69E1-9A585DA95D00}"/>
              </a:ext>
            </a:extLst>
          </p:cNvPr>
          <p:cNvSpPr>
            <a:spLocks noGrp="1"/>
          </p:cNvSpPr>
          <p:nvPr>
            <p:ph type="pic" sz="quarter" idx="20" hasCustomPrompt="1"/>
          </p:nvPr>
        </p:nvSpPr>
        <p:spPr>
          <a:xfrm>
            <a:off x="9032176" y="0"/>
            <a:ext cx="26712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2" name="picture placeholder_03">
            <a:extLst>
              <a:ext uri="{FF2B5EF4-FFF2-40B4-BE49-F238E27FC236}">
                <a16:creationId xmlns:a16="http://schemas.microsoft.com/office/drawing/2014/main" id="{24F9EA5A-7C86-E45C-3517-16C226E03983}"/>
              </a:ext>
            </a:extLst>
          </p:cNvPr>
          <p:cNvSpPr>
            <a:spLocks noGrp="1"/>
          </p:cNvSpPr>
          <p:nvPr>
            <p:ph type="pic" sz="quarter" idx="19" hasCustomPrompt="1"/>
          </p:nvPr>
        </p:nvSpPr>
        <p:spPr>
          <a:xfrm>
            <a:off x="6183124" y="0"/>
            <a:ext cx="26712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1" name="picture placeholder_02">
            <a:extLst>
              <a:ext uri="{FF2B5EF4-FFF2-40B4-BE49-F238E27FC236}">
                <a16:creationId xmlns:a16="http://schemas.microsoft.com/office/drawing/2014/main" id="{C6C06A27-5FEA-D050-915C-C8C1FEABCEF7}"/>
              </a:ext>
            </a:extLst>
          </p:cNvPr>
          <p:cNvSpPr>
            <a:spLocks noGrp="1"/>
          </p:cNvSpPr>
          <p:nvPr>
            <p:ph type="pic" sz="quarter" idx="18" hasCustomPrompt="1"/>
          </p:nvPr>
        </p:nvSpPr>
        <p:spPr>
          <a:xfrm>
            <a:off x="3334073" y="0"/>
            <a:ext cx="26712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0" name="picture placeholder_01">
            <a:extLst>
              <a:ext uri="{FF2B5EF4-FFF2-40B4-BE49-F238E27FC236}">
                <a16:creationId xmlns:a16="http://schemas.microsoft.com/office/drawing/2014/main" id="{CFCCF731-F925-C24A-E90C-CD02DF8CBFBC}"/>
              </a:ext>
            </a:extLst>
          </p:cNvPr>
          <p:cNvSpPr>
            <a:spLocks noGrp="1"/>
          </p:cNvSpPr>
          <p:nvPr>
            <p:ph type="pic" sz="quarter" idx="17" hasCustomPrompt="1"/>
          </p:nvPr>
        </p:nvSpPr>
        <p:spPr>
          <a:xfrm>
            <a:off x="485022" y="0"/>
            <a:ext cx="26712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9034514"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6184935"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3335355"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85775"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2" name="04">
            <a:extLst>
              <a:ext uri="{FF2B5EF4-FFF2-40B4-BE49-F238E27FC236}">
                <a16:creationId xmlns:a16="http://schemas.microsoft.com/office/drawing/2014/main" id="{1A18D6D7-1DA0-6405-E41B-3D426F771067}"/>
              </a:ext>
            </a:extLst>
          </p:cNvPr>
          <p:cNvSpPr txBox="1">
            <a:spLocks/>
          </p:cNvSpPr>
          <p:nvPr userDrawn="1"/>
        </p:nvSpPr>
        <p:spPr>
          <a:xfrm>
            <a:off x="9032176"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4" name="03">
            <a:extLst>
              <a:ext uri="{FF2B5EF4-FFF2-40B4-BE49-F238E27FC236}">
                <a16:creationId xmlns:a16="http://schemas.microsoft.com/office/drawing/2014/main" id="{ED42C443-54F3-60CC-5B0F-861063300C55}"/>
              </a:ext>
            </a:extLst>
          </p:cNvPr>
          <p:cNvSpPr txBox="1">
            <a:spLocks/>
          </p:cNvSpPr>
          <p:nvPr userDrawn="1"/>
        </p:nvSpPr>
        <p:spPr>
          <a:xfrm>
            <a:off x="6183124"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5" name="02">
            <a:extLst>
              <a:ext uri="{FF2B5EF4-FFF2-40B4-BE49-F238E27FC236}">
                <a16:creationId xmlns:a16="http://schemas.microsoft.com/office/drawing/2014/main" id="{4C275A85-E7F5-BEE4-FF3D-5B6FA45C6AB7}"/>
              </a:ext>
            </a:extLst>
          </p:cNvPr>
          <p:cNvSpPr txBox="1">
            <a:spLocks/>
          </p:cNvSpPr>
          <p:nvPr userDrawn="1"/>
        </p:nvSpPr>
        <p:spPr>
          <a:xfrm>
            <a:off x="3334073"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6" name="01">
            <a:extLst>
              <a:ext uri="{FF2B5EF4-FFF2-40B4-BE49-F238E27FC236}">
                <a16:creationId xmlns:a16="http://schemas.microsoft.com/office/drawing/2014/main" id="{A8C4F817-1530-DBF1-E9EC-4C3EF3B338D0}"/>
              </a:ext>
            </a:extLst>
          </p:cNvPr>
          <p:cNvSpPr txBox="1">
            <a:spLocks/>
          </p:cNvSpPr>
          <p:nvPr userDrawn="1"/>
        </p:nvSpPr>
        <p:spPr>
          <a:xfrm>
            <a:off x="485022"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8" name="Footer Placeholder 7">
            <a:extLst>
              <a:ext uri="{FF2B5EF4-FFF2-40B4-BE49-F238E27FC236}">
                <a16:creationId xmlns:a16="http://schemas.microsoft.com/office/drawing/2014/main" id="{664523DA-2590-F798-A583-DD3098A17030}"/>
              </a:ext>
            </a:extLst>
          </p:cNvPr>
          <p:cNvSpPr>
            <a:spLocks noGrp="1"/>
          </p:cNvSpPr>
          <p:nvPr>
            <p:ph type="ftr" sz="quarter" idx="21"/>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3B77E8FB-7A5C-88F4-781F-6D1BC65CDACB}"/>
              </a:ext>
            </a:extLst>
          </p:cNvPr>
          <p:cNvSpPr>
            <a:spLocks noGrp="1"/>
          </p:cNvSpPr>
          <p:nvPr>
            <p:ph type="sldNum" sz="quarter" idx="2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9840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ndex 5 items (seperate pictures)">
    <p:spTree>
      <p:nvGrpSpPr>
        <p:cNvPr id="1" name=""/>
        <p:cNvGrpSpPr/>
        <p:nvPr/>
      </p:nvGrpSpPr>
      <p:grpSpPr>
        <a:xfrm>
          <a:off x="0" y="0"/>
          <a:ext cx="0" cy="0"/>
          <a:chOff x="0" y="0"/>
          <a:chExt cx="0" cy="0"/>
        </a:xfrm>
      </p:grpSpPr>
      <p:sp>
        <p:nvSpPr>
          <p:cNvPr id="5" name="05">
            <a:extLst>
              <a:ext uri="{FF2B5EF4-FFF2-40B4-BE49-F238E27FC236}">
                <a16:creationId xmlns:a16="http://schemas.microsoft.com/office/drawing/2014/main" id="{AD6A2884-8919-F64D-FC17-36E2C1447716}"/>
              </a:ext>
            </a:extLst>
          </p:cNvPr>
          <p:cNvSpPr txBox="1">
            <a:spLocks/>
          </p:cNvSpPr>
          <p:nvPr/>
        </p:nvSpPr>
        <p:spPr>
          <a:xfrm>
            <a:off x="960350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05</a:t>
            </a:r>
          </a:p>
        </p:txBody>
      </p:sp>
      <p:sp>
        <p:nvSpPr>
          <p:cNvPr id="11" name="04">
            <a:extLst>
              <a:ext uri="{FF2B5EF4-FFF2-40B4-BE49-F238E27FC236}">
                <a16:creationId xmlns:a16="http://schemas.microsoft.com/office/drawing/2014/main" id="{B5307645-3F29-15E5-9D13-618638049A3C}"/>
              </a:ext>
            </a:extLst>
          </p:cNvPr>
          <p:cNvSpPr txBox="1">
            <a:spLocks/>
          </p:cNvSpPr>
          <p:nvPr/>
        </p:nvSpPr>
        <p:spPr>
          <a:xfrm>
            <a:off x="7323879"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13" name="03">
            <a:extLst>
              <a:ext uri="{FF2B5EF4-FFF2-40B4-BE49-F238E27FC236}">
                <a16:creationId xmlns:a16="http://schemas.microsoft.com/office/drawing/2014/main" id="{38EF50B6-134B-B48F-294B-B8979802E060}"/>
              </a:ext>
            </a:extLst>
          </p:cNvPr>
          <p:cNvSpPr txBox="1">
            <a:spLocks/>
          </p:cNvSpPr>
          <p:nvPr/>
        </p:nvSpPr>
        <p:spPr>
          <a:xfrm>
            <a:off x="504426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12" name="02">
            <a:extLst>
              <a:ext uri="{FF2B5EF4-FFF2-40B4-BE49-F238E27FC236}">
                <a16:creationId xmlns:a16="http://schemas.microsoft.com/office/drawing/2014/main" id="{234D7BBB-AC0E-10CA-8CD6-BA58718143BC}"/>
              </a:ext>
            </a:extLst>
          </p:cNvPr>
          <p:cNvSpPr txBox="1">
            <a:spLocks/>
          </p:cNvSpPr>
          <p:nvPr/>
        </p:nvSpPr>
        <p:spPr>
          <a:xfrm>
            <a:off x="2764641"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10" name="01">
            <a:extLst>
              <a:ext uri="{FF2B5EF4-FFF2-40B4-BE49-F238E27FC236}">
                <a16:creationId xmlns:a16="http://schemas.microsoft.com/office/drawing/2014/main" id="{D4780C65-59E3-F680-F8D0-DED4CB25F6C0}"/>
              </a:ext>
            </a:extLst>
          </p:cNvPr>
          <p:cNvSpPr txBox="1">
            <a:spLocks/>
          </p:cNvSpPr>
          <p:nvPr/>
        </p:nvSpPr>
        <p:spPr>
          <a:xfrm>
            <a:off x="485022"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6" name="picture placeholder_05">
            <a:extLst>
              <a:ext uri="{FF2B5EF4-FFF2-40B4-BE49-F238E27FC236}">
                <a16:creationId xmlns:a16="http://schemas.microsoft.com/office/drawing/2014/main" id="{B33E883D-D518-A20E-630D-EB04378994FE}"/>
              </a:ext>
            </a:extLst>
          </p:cNvPr>
          <p:cNvSpPr>
            <a:spLocks noGrp="1"/>
          </p:cNvSpPr>
          <p:nvPr>
            <p:ph type="pic" sz="quarter" idx="21" hasCustomPrompt="1"/>
          </p:nvPr>
        </p:nvSpPr>
        <p:spPr>
          <a:xfrm>
            <a:off x="9603500" y="0"/>
            <a:ext cx="20988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3" name="picture placeholder_04">
            <a:extLst>
              <a:ext uri="{FF2B5EF4-FFF2-40B4-BE49-F238E27FC236}">
                <a16:creationId xmlns:a16="http://schemas.microsoft.com/office/drawing/2014/main" id="{541454F0-CED8-51F8-69E1-9A585DA95D00}"/>
              </a:ext>
            </a:extLst>
          </p:cNvPr>
          <p:cNvSpPr>
            <a:spLocks noGrp="1"/>
          </p:cNvSpPr>
          <p:nvPr>
            <p:ph type="pic" sz="quarter" idx="20" hasCustomPrompt="1"/>
          </p:nvPr>
        </p:nvSpPr>
        <p:spPr>
          <a:xfrm>
            <a:off x="7323879" y="0"/>
            <a:ext cx="20988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2" name="picture placeholder_03">
            <a:extLst>
              <a:ext uri="{FF2B5EF4-FFF2-40B4-BE49-F238E27FC236}">
                <a16:creationId xmlns:a16="http://schemas.microsoft.com/office/drawing/2014/main" id="{24F9EA5A-7C86-E45C-3517-16C226E03983}"/>
              </a:ext>
            </a:extLst>
          </p:cNvPr>
          <p:cNvSpPr>
            <a:spLocks noGrp="1"/>
          </p:cNvSpPr>
          <p:nvPr>
            <p:ph type="pic" sz="quarter" idx="19" hasCustomPrompt="1"/>
          </p:nvPr>
        </p:nvSpPr>
        <p:spPr>
          <a:xfrm>
            <a:off x="5044260" y="0"/>
            <a:ext cx="20988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1" name="picture placeholder_02">
            <a:extLst>
              <a:ext uri="{FF2B5EF4-FFF2-40B4-BE49-F238E27FC236}">
                <a16:creationId xmlns:a16="http://schemas.microsoft.com/office/drawing/2014/main" id="{C6C06A27-5FEA-D050-915C-C8C1FEABCEF7}"/>
              </a:ext>
            </a:extLst>
          </p:cNvPr>
          <p:cNvSpPr>
            <a:spLocks noGrp="1"/>
          </p:cNvSpPr>
          <p:nvPr>
            <p:ph type="pic" sz="quarter" idx="18" hasCustomPrompt="1"/>
          </p:nvPr>
        </p:nvSpPr>
        <p:spPr>
          <a:xfrm>
            <a:off x="2764641" y="0"/>
            <a:ext cx="20988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20" name="picture placeholder_01">
            <a:extLst>
              <a:ext uri="{FF2B5EF4-FFF2-40B4-BE49-F238E27FC236}">
                <a16:creationId xmlns:a16="http://schemas.microsoft.com/office/drawing/2014/main" id="{CFCCF731-F925-C24A-E90C-CD02DF8CBFBC}"/>
              </a:ext>
            </a:extLst>
          </p:cNvPr>
          <p:cNvSpPr>
            <a:spLocks noGrp="1"/>
          </p:cNvSpPr>
          <p:nvPr>
            <p:ph type="pic" sz="quarter" idx="17" hasCustomPrompt="1"/>
          </p:nvPr>
        </p:nvSpPr>
        <p:spPr>
          <a:xfrm>
            <a:off x="485022" y="0"/>
            <a:ext cx="2098800" cy="4124247"/>
          </a:xfrm>
          <a:solidFill>
            <a:schemeClr val="bg2"/>
          </a:solidFill>
        </p:spPr>
        <p:txBody>
          <a:bodyPr tIns="180000"/>
          <a:lstStyle>
            <a:lvl1pPr algn="ctr">
              <a:defRPr sz="800">
                <a:solidFill>
                  <a:schemeClr val="accent6"/>
                </a:solidFill>
              </a:defRPr>
            </a:lvl1pPr>
          </a:lstStyle>
          <a:p>
            <a:r>
              <a:rPr lang="en-US"/>
              <a:t>CLICK ICON TO ADD PICTURE</a:t>
            </a:r>
          </a:p>
        </p:txBody>
      </p:sp>
      <p:sp>
        <p:nvSpPr>
          <p:cNvPr id="7" name="text placeholder_05">
            <a:extLst>
              <a:ext uri="{FF2B5EF4-FFF2-40B4-BE49-F238E27FC236}">
                <a16:creationId xmlns:a16="http://schemas.microsoft.com/office/drawing/2014/main" id="{F90B1F08-F66B-15E5-F142-529BA230DAB6}"/>
              </a:ext>
            </a:extLst>
          </p:cNvPr>
          <p:cNvSpPr>
            <a:spLocks noGrp="1"/>
          </p:cNvSpPr>
          <p:nvPr>
            <p:ph type="body" sz="quarter" idx="22"/>
          </p:nvPr>
        </p:nvSpPr>
        <p:spPr>
          <a:xfrm>
            <a:off x="9605838"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7325823"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5045807"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2765791"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85775"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2" name="05">
            <a:extLst>
              <a:ext uri="{FF2B5EF4-FFF2-40B4-BE49-F238E27FC236}">
                <a16:creationId xmlns:a16="http://schemas.microsoft.com/office/drawing/2014/main" id="{8A808DA0-FD7D-CE50-D848-127607147AA9}"/>
              </a:ext>
            </a:extLst>
          </p:cNvPr>
          <p:cNvSpPr txBox="1">
            <a:spLocks/>
          </p:cNvSpPr>
          <p:nvPr userDrawn="1"/>
        </p:nvSpPr>
        <p:spPr>
          <a:xfrm>
            <a:off x="960350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05</a:t>
            </a:r>
          </a:p>
        </p:txBody>
      </p:sp>
      <p:sp>
        <p:nvSpPr>
          <p:cNvPr id="4" name="04">
            <a:extLst>
              <a:ext uri="{FF2B5EF4-FFF2-40B4-BE49-F238E27FC236}">
                <a16:creationId xmlns:a16="http://schemas.microsoft.com/office/drawing/2014/main" id="{1344074C-370E-4143-F7E8-82F9EF77D928}"/>
              </a:ext>
            </a:extLst>
          </p:cNvPr>
          <p:cNvSpPr txBox="1">
            <a:spLocks/>
          </p:cNvSpPr>
          <p:nvPr userDrawn="1"/>
        </p:nvSpPr>
        <p:spPr>
          <a:xfrm>
            <a:off x="7323879"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8" name="03">
            <a:extLst>
              <a:ext uri="{FF2B5EF4-FFF2-40B4-BE49-F238E27FC236}">
                <a16:creationId xmlns:a16="http://schemas.microsoft.com/office/drawing/2014/main" id="{982A342C-618E-597B-02A2-AD43B370A250}"/>
              </a:ext>
            </a:extLst>
          </p:cNvPr>
          <p:cNvSpPr txBox="1">
            <a:spLocks/>
          </p:cNvSpPr>
          <p:nvPr userDrawn="1"/>
        </p:nvSpPr>
        <p:spPr>
          <a:xfrm>
            <a:off x="504426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9" name="02">
            <a:extLst>
              <a:ext uri="{FF2B5EF4-FFF2-40B4-BE49-F238E27FC236}">
                <a16:creationId xmlns:a16="http://schemas.microsoft.com/office/drawing/2014/main" id="{42ED6A98-79F3-05FF-4784-912FF7D86659}"/>
              </a:ext>
            </a:extLst>
          </p:cNvPr>
          <p:cNvSpPr txBox="1">
            <a:spLocks/>
          </p:cNvSpPr>
          <p:nvPr userDrawn="1"/>
        </p:nvSpPr>
        <p:spPr>
          <a:xfrm>
            <a:off x="2764641"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18" name="01">
            <a:extLst>
              <a:ext uri="{FF2B5EF4-FFF2-40B4-BE49-F238E27FC236}">
                <a16:creationId xmlns:a16="http://schemas.microsoft.com/office/drawing/2014/main" id="{05AC8DD9-180E-52C1-AEF3-6CCD21399C70}"/>
              </a:ext>
            </a:extLst>
          </p:cNvPr>
          <p:cNvSpPr txBox="1">
            <a:spLocks/>
          </p:cNvSpPr>
          <p:nvPr userDrawn="1"/>
        </p:nvSpPr>
        <p:spPr>
          <a:xfrm>
            <a:off x="485022"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24" name="Footer Placeholder 23">
            <a:extLst>
              <a:ext uri="{FF2B5EF4-FFF2-40B4-BE49-F238E27FC236}">
                <a16:creationId xmlns:a16="http://schemas.microsoft.com/office/drawing/2014/main" id="{3A06C80B-2CC9-4FFB-30FC-DFE7C4577A3B}"/>
              </a:ext>
            </a:extLst>
          </p:cNvPr>
          <p:cNvSpPr>
            <a:spLocks noGrp="1"/>
          </p:cNvSpPr>
          <p:nvPr>
            <p:ph type="ftr" sz="quarter" idx="23"/>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292F6873-A51C-A4A8-C23C-888CB162A830}"/>
              </a:ext>
            </a:extLst>
          </p:cNvPr>
          <p:cNvSpPr>
            <a:spLocks noGrp="1"/>
          </p:cNvSpPr>
          <p:nvPr>
            <p:ph type="sldNum" sz="quarter" idx="24"/>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0304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dex 4 items (joint picture)">
    <p:spTree>
      <p:nvGrpSpPr>
        <p:cNvPr id="1" name=""/>
        <p:cNvGrpSpPr/>
        <p:nvPr/>
      </p:nvGrpSpPr>
      <p:grpSpPr>
        <a:xfrm>
          <a:off x="0" y="0"/>
          <a:ext cx="0" cy="0"/>
          <a:chOff x="0" y="0"/>
          <a:chExt cx="0" cy="0"/>
        </a:xfrm>
      </p:grpSpPr>
      <p:sp>
        <p:nvSpPr>
          <p:cNvPr id="11" name="04">
            <a:extLst>
              <a:ext uri="{FF2B5EF4-FFF2-40B4-BE49-F238E27FC236}">
                <a16:creationId xmlns:a16="http://schemas.microsoft.com/office/drawing/2014/main" id="{B5307645-3F29-15E5-9D13-618638049A3C}"/>
              </a:ext>
            </a:extLst>
          </p:cNvPr>
          <p:cNvSpPr txBox="1">
            <a:spLocks/>
          </p:cNvSpPr>
          <p:nvPr/>
        </p:nvSpPr>
        <p:spPr>
          <a:xfrm>
            <a:off x="9032176"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13" name="03">
            <a:extLst>
              <a:ext uri="{FF2B5EF4-FFF2-40B4-BE49-F238E27FC236}">
                <a16:creationId xmlns:a16="http://schemas.microsoft.com/office/drawing/2014/main" id="{38EF50B6-134B-B48F-294B-B8979802E060}"/>
              </a:ext>
            </a:extLst>
          </p:cNvPr>
          <p:cNvSpPr txBox="1">
            <a:spLocks/>
          </p:cNvSpPr>
          <p:nvPr/>
        </p:nvSpPr>
        <p:spPr>
          <a:xfrm>
            <a:off x="6183124"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12" name="02">
            <a:extLst>
              <a:ext uri="{FF2B5EF4-FFF2-40B4-BE49-F238E27FC236}">
                <a16:creationId xmlns:a16="http://schemas.microsoft.com/office/drawing/2014/main" id="{234D7BBB-AC0E-10CA-8CD6-BA58718143BC}"/>
              </a:ext>
            </a:extLst>
          </p:cNvPr>
          <p:cNvSpPr txBox="1">
            <a:spLocks/>
          </p:cNvSpPr>
          <p:nvPr/>
        </p:nvSpPr>
        <p:spPr>
          <a:xfrm>
            <a:off x="3334073"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10" name="01">
            <a:extLst>
              <a:ext uri="{FF2B5EF4-FFF2-40B4-BE49-F238E27FC236}">
                <a16:creationId xmlns:a16="http://schemas.microsoft.com/office/drawing/2014/main" id="{D4780C65-59E3-F680-F8D0-DED4CB25F6C0}"/>
              </a:ext>
            </a:extLst>
          </p:cNvPr>
          <p:cNvSpPr txBox="1">
            <a:spLocks/>
          </p:cNvSpPr>
          <p:nvPr/>
        </p:nvSpPr>
        <p:spPr>
          <a:xfrm>
            <a:off x="485022"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9034514"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6184935"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3335355"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85775" y="5229338"/>
            <a:ext cx="26712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5" name="picture placeholder">
            <a:extLst>
              <a:ext uri="{FF2B5EF4-FFF2-40B4-BE49-F238E27FC236}">
                <a16:creationId xmlns:a16="http://schemas.microsoft.com/office/drawing/2014/main" id="{B9E282B2-7F05-6FE6-4176-665EA74ABDA3}"/>
              </a:ext>
            </a:extLst>
          </p:cNvPr>
          <p:cNvSpPr>
            <a:spLocks noGrp="1"/>
          </p:cNvSpPr>
          <p:nvPr>
            <p:ph type="pic" sz="quarter" idx="17" hasCustomPrompt="1"/>
          </p:nvPr>
        </p:nvSpPr>
        <p:spPr>
          <a:xfrm>
            <a:off x="485024" y="0"/>
            <a:ext cx="11218353" cy="4124247"/>
          </a:xfrm>
          <a:custGeom>
            <a:avLst/>
            <a:gdLst>
              <a:gd name="connsiteX0" fmla="*/ 8550302 w 11218353"/>
              <a:gd name="connsiteY0" fmla="*/ 0 h 4124247"/>
              <a:gd name="connsiteX1" fmla="*/ 11218353 w 11218353"/>
              <a:gd name="connsiteY1" fmla="*/ 0 h 4124247"/>
              <a:gd name="connsiteX2" fmla="*/ 11218353 w 11218353"/>
              <a:gd name="connsiteY2" fmla="*/ 4124247 h 4124247"/>
              <a:gd name="connsiteX3" fmla="*/ 8550302 w 11218353"/>
              <a:gd name="connsiteY3" fmla="*/ 4124247 h 4124247"/>
              <a:gd name="connsiteX4" fmla="*/ 5699176 w 11218353"/>
              <a:gd name="connsiteY4" fmla="*/ 0 h 4124247"/>
              <a:gd name="connsiteX5" fmla="*/ 8370302 w 11218353"/>
              <a:gd name="connsiteY5" fmla="*/ 0 h 4124247"/>
              <a:gd name="connsiteX6" fmla="*/ 8370302 w 11218353"/>
              <a:gd name="connsiteY6" fmla="*/ 4124247 h 4124247"/>
              <a:gd name="connsiteX7" fmla="*/ 5699176 w 11218353"/>
              <a:gd name="connsiteY7" fmla="*/ 4124247 h 4124247"/>
              <a:gd name="connsiteX8" fmla="*/ 2851143 w 11218353"/>
              <a:gd name="connsiteY8" fmla="*/ 0 h 4124247"/>
              <a:gd name="connsiteX9" fmla="*/ 5519176 w 11218353"/>
              <a:gd name="connsiteY9" fmla="*/ 0 h 4124247"/>
              <a:gd name="connsiteX10" fmla="*/ 5519176 w 11218353"/>
              <a:gd name="connsiteY10" fmla="*/ 4124247 h 4124247"/>
              <a:gd name="connsiteX11" fmla="*/ 2851143 w 11218353"/>
              <a:gd name="connsiteY11" fmla="*/ 4124247 h 4124247"/>
              <a:gd name="connsiteX12" fmla="*/ 0 w 11218353"/>
              <a:gd name="connsiteY12" fmla="*/ 0 h 4124247"/>
              <a:gd name="connsiteX13" fmla="*/ 2671143 w 11218353"/>
              <a:gd name="connsiteY13" fmla="*/ 0 h 4124247"/>
              <a:gd name="connsiteX14" fmla="*/ 2671143 w 11218353"/>
              <a:gd name="connsiteY14" fmla="*/ 4124247 h 4124247"/>
              <a:gd name="connsiteX15" fmla="*/ 0 w 11218353"/>
              <a:gd name="connsiteY15"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8353" h="4124247">
                <a:moveTo>
                  <a:pt x="8550302" y="0"/>
                </a:moveTo>
                <a:lnTo>
                  <a:pt x="11218353" y="0"/>
                </a:lnTo>
                <a:lnTo>
                  <a:pt x="11218353" y="4124247"/>
                </a:lnTo>
                <a:lnTo>
                  <a:pt x="8550302" y="4124247"/>
                </a:lnTo>
                <a:close/>
                <a:moveTo>
                  <a:pt x="5699176" y="0"/>
                </a:moveTo>
                <a:lnTo>
                  <a:pt x="8370302" y="0"/>
                </a:lnTo>
                <a:lnTo>
                  <a:pt x="8370302" y="4124247"/>
                </a:lnTo>
                <a:lnTo>
                  <a:pt x="5699176" y="4124247"/>
                </a:lnTo>
                <a:close/>
                <a:moveTo>
                  <a:pt x="2851143" y="0"/>
                </a:moveTo>
                <a:lnTo>
                  <a:pt x="5519176" y="0"/>
                </a:lnTo>
                <a:lnTo>
                  <a:pt x="5519176" y="4124247"/>
                </a:lnTo>
                <a:lnTo>
                  <a:pt x="2851143" y="4124247"/>
                </a:lnTo>
                <a:close/>
                <a:moveTo>
                  <a:pt x="0" y="0"/>
                </a:moveTo>
                <a:lnTo>
                  <a:pt x="2671143" y="0"/>
                </a:lnTo>
                <a:lnTo>
                  <a:pt x="2671143" y="4124247"/>
                </a:lnTo>
                <a:lnTo>
                  <a:pt x="0" y="4124247"/>
                </a:lnTo>
                <a:close/>
              </a:path>
            </a:pathLst>
          </a:custGeom>
          <a:solidFill>
            <a:schemeClr val="bg2"/>
          </a:solidFill>
        </p:spPr>
        <p:txBody>
          <a:bodyPr wrap="square" tIns="180000">
            <a:noAutofit/>
          </a:bodyPr>
          <a:lstStyle>
            <a:lvl1pPr algn="ctr">
              <a:defRPr sz="800">
                <a:solidFill>
                  <a:schemeClr val="accent6"/>
                </a:solidFill>
              </a:defRPr>
            </a:lvl1pPr>
          </a:lstStyle>
          <a:p>
            <a:r>
              <a:rPr lang="en-US"/>
              <a:t>CLICK ICON TO ADD PICTURE</a:t>
            </a:r>
          </a:p>
        </p:txBody>
      </p:sp>
      <p:sp>
        <p:nvSpPr>
          <p:cNvPr id="2" name="04">
            <a:extLst>
              <a:ext uri="{FF2B5EF4-FFF2-40B4-BE49-F238E27FC236}">
                <a16:creationId xmlns:a16="http://schemas.microsoft.com/office/drawing/2014/main" id="{4CE6F332-3DE8-C846-8CAE-4B15EE888F56}"/>
              </a:ext>
            </a:extLst>
          </p:cNvPr>
          <p:cNvSpPr txBox="1">
            <a:spLocks/>
          </p:cNvSpPr>
          <p:nvPr userDrawn="1"/>
        </p:nvSpPr>
        <p:spPr>
          <a:xfrm>
            <a:off x="9032176"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4" name="03">
            <a:extLst>
              <a:ext uri="{FF2B5EF4-FFF2-40B4-BE49-F238E27FC236}">
                <a16:creationId xmlns:a16="http://schemas.microsoft.com/office/drawing/2014/main" id="{68D06731-D57E-C362-2A2A-679326476EEB}"/>
              </a:ext>
            </a:extLst>
          </p:cNvPr>
          <p:cNvSpPr txBox="1">
            <a:spLocks/>
          </p:cNvSpPr>
          <p:nvPr userDrawn="1"/>
        </p:nvSpPr>
        <p:spPr>
          <a:xfrm>
            <a:off x="6183124"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6" name="02">
            <a:extLst>
              <a:ext uri="{FF2B5EF4-FFF2-40B4-BE49-F238E27FC236}">
                <a16:creationId xmlns:a16="http://schemas.microsoft.com/office/drawing/2014/main" id="{2DCE9BB8-E1B9-EF51-A035-62A7E6FE0ED0}"/>
              </a:ext>
            </a:extLst>
          </p:cNvPr>
          <p:cNvSpPr txBox="1">
            <a:spLocks/>
          </p:cNvSpPr>
          <p:nvPr userDrawn="1"/>
        </p:nvSpPr>
        <p:spPr>
          <a:xfrm>
            <a:off x="3334073"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7" name="01">
            <a:extLst>
              <a:ext uri="{FF2B5EF4-FFF2-40B4-BE49-F238E27FC236}">
                <a16:creationId xmlns:a16="http://schemas.microsoft.com/office/drawing/2014/main" id="{FC56C56E-1411-CE74-DBED-66C24E0BE398}"/>
              </a:ext>
            </a:extLst>
          </p:cNvPr>
          <p:cNvSpPr txBox="1">
            <a:spLocks/>
          </p:cNvSpPr>
          <p:nvPr userDrawn="1"/>
        </p:nvSpPr>
        <p:spPr>
          <a:xfrm>
            <a:off x="485022" y="4124249"/>
            <a:ext cx="26712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9" name="Footer Placeholder 8">
            <a:extLst>
              <a:ext uri="{FF2B5EF4-FFF2-40B4-BE49-F238E27FC236}">
                <a16:creationId xmlns:a16="http://schemas.microsoft.com/office/drawing/2014/main" id="{911D17B9-E38F-63F6-BD0E-939FDFE46F85}"/>
              </a:ext>
            </a:extLst>
          </p:cNvPr>
          <p:cNvSpPr>
            <a:spLocks noGrp="1"/>
          </p:cNvSpPr>
          <p:nvPr>
            <p:ph type="ftr" sz="quarter" idx="18"/>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117A2E5A-E129-C292-3CF1-1AACF3A702C0}"/>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9587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dex 5 items (joint picture)">
    <p:spTree>
      <p:nvGrpSpPr>
        <p:cNvPr id="1" name=""/>
        <p:cNvGrpSpPr/>
        <p:nvPr/>
      </p:nvGrpSpPr>
      <p:grpSpPr>
        <a:xfrm>
          <a:off x="0" y="0"/>
          <a:ext cx="0" cy="0"/>
          <a:chOff x="0" y="0"/>
          <a:chExt cx="0" cy="0"/>
        </a:xfrm>
      </p:grpSpPr>
      <p:sp>
        <p:nvSpPr>
          <p:cNvPr id="5" name="05">
            <a:extLst>
              <a:ext uri="{FF2B5EF4-FFF2-40B4-BE49-F238E27FC236}">
                <a16:creationId xmlns:a16="http://schemas.microsoft.com/office/drawing/2014/main" id="{AD6A2884-8919-F64D-FC17-36E2C1447716}"/>
              </a:ext>
            </a:extLst>
          </p:cNvPr>
          <p:cNvSpPr txBox="1">
            <a:spLocks/>
          </p:cNvSpPr>
          <p:nvPr/>
        </p:nvSpPr>
        <p:spPr>
          <a:xfrm>
            <a:off x="960350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05</a:t>
            </a:r>
          </a:p>
        </p:txBody>
      </p:sp>
      <p:sp>
        <p:nvSpPr>
          <p:cNvPr id="11" name="04">
            <a:extLst>
              <a:ext uri="{FF2B5EF4-FFF2-40B4-BE49-F238E27FC236}">
                <a16:creationId xmlns:a16="http://schemas.microsoft.com/office/drawing/2014/main" id="{B5307645-3F29-15E5-9D13-618638049A3C}"/>
              </a:ext>
            </a:extLst>
          </p:cNvPr>
          <p:cNvSpPr txBox="1">
            <a:spLocks/>
          </p:cNvSpPr>
          <p:nvPr/>
        </p:nvSpPr>
        <p:spPr>
          <a:xfrm>
            <a:off x="7323879"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13" name="03">
            <a:extLst>
              <a:ext uri="{FF2B5EF4-FFF2-40B4-BE49-F238E27FC236}">
                <a16:creationId xmlns:a16="http://schemas.microsoft.com/office/drawing/2014/main" id="{38EF50B6-134B-B48F-294B-B8979802E060}"/>
              </a:ext>
            </a:extLst>
          </p:cNvPr>
          <p:cNvSpPr txBox="1">
            <a:spLocks/>
          </p:cNvSpPr>
          <p:nvPr/>
        </p:nvSpPr>
        <p:spPr>
          <a:xfrm>
            <a:off x="504426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12" name="02">
            <a:extLst>
              <a:ext uri="{FF2B5EF4-FFF2-40B4-BE49-F238E27FC236}">
                <a16:creationId xmlns:a16="http://schemas.microsoft.com/office/drawing/2014/main" id="{234D7BBB-AC0E-10CA-8CD6-BA58718143BC}"/>
              </a:ext>
            </a:extLst>
          </p:cNvPr>
          <p:cNvSpPr txBox="1">
            <a:spLocks/>
          </p:cNvSpPr>
          <p:nvPr/>
        </p:nvSpPr>
        <p:spPr>
          <a:xfrm>
            <a:off x="2764641"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10" name="01">
            <a:extLst>
              <a:ext uri="{FF2B5EF4-FFF2-40B4-BE49-F238E27FC236}">
                <a16:creationId xmlns:a16="http://schemas.microsoft.com/office/drawing/2014/main" id="{D4780C65-59E3-F680-F8D0-DED4CB25F6C0}"/>
              </a:ext>
            </a:extLst>
          </p:cNvPr>
          <p:cNvSpPr txBox="1">
            <a:spLocks/>
          </p:cNvSpPr>
          <p:nvPr/>
        </p:nvSpPr>
        <p:spPr>
          <a:xfrm>
            <a:off x="485022"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7" name="text placeholder_05">
            <a:extLst>
              <a:ext uri="{FF2B5EF4-FFF2-40B4-BE49-F238E27FC236}">
                <a16:creationId xmlns:a16="http://schemas.microsoft.com/office/drawing/2014/main" id="{F90B1F08-F66B-15E5-F142-529BA230DAB6}"/>
              </a:ext>
            </a:extLst>
          </p:cNvPr>
          <p:cNvSpPr>
            <a:spLocks noGrp="1"/>
          </p:cNvSpPr>
          <p:nvPr>
            <p:ph type="body" sz="quarter" idx="22"/>
          </p:nvPr>
        </p:nvSpPr>
        <p:spPr>
          <a:xfrm>
            <a:off x="9605838"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7" name="text placeholder_04">
            <a:extLst>
              <a:ext uri="{FF2B5EF4-FFF2-40B4-BE49-F238E27FC236}">
                <a16:creationId xmlns:a16="http://schemas.microsoft.com/office/drawing/2014/main" id="{60B12DA6-AD59-720F-7D85-596B2C0B8463}"/>
              </a:ext>
            </a:extLst>
          </p:cNvPr>
          <p:cNvSpPr>
            <a:spLocks noGrp="1"/>
          </p:cNvSpPr>
          <p:nvPr>
            <p:ph type="body" sz="quarter" idx="16"/>
          </p:nvPr>
        </p:nvSpPr>
        <p:spPr>
          <a:xfrm>
            <a:off x="7325823"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6" name="text placeholder_03">
            <a:extLst>
              <a:ext uri="{FF2B5EF4-FFF2-40B4-BE49-F238E27FC236}">
                <a16:creationId xmlns:a16="http://schemas.microsoft.com/office/drawing/2014/main" id="{CA5BEDBB-DA63-72EB-6D99-DDE2A4439235}"/>
              </a:ext>
            </a:extLst>
          </p:cNvPr>
          <p:cNvSpPr>
            <a:spLocks noGrp="1"/>
          </p:cNvSpPr>
          <p:nvPr>
            <p:ph type="body" sz="quarter" idx="15"/>
          </p:nvPr>
        </p:nvSpPr>
        <p:spPr>
          <a:xfrm>
            <a:off x="5045807"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5" name="text placeholder_02">
            <a:extLst>
              <a:ext uri="{FF2B5EF4-FFF2-40B4-BE49-F238E27FC236}">
                <a16:creationId xmlns:a16="http://schemas.microsoft.com/office/drawing/2014/main" id="{56C39C35-E7C5-C69C-307C-BD30E80EF1B0}"/>
              </a:ext>
            </a:extLst>
          </p:cNvPr>
          <p:cNvSpPr>
            <a:spLocks noGrp="1"/>
          </p:cNvSpPr>
          <p:nvPr>
            <p:ph type="body" sz="quarter" idx="14"/>
          </p:nvPr>
        </p:nvSpPr>
        <p:spPr>
          <a:xfrm>
            <a:off x="2765791"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14" name="text placeholder_01">
            <a:extLst>
              <a:ext uri="{FF2B5EF4-FFF2-40B4-BE49-F238E27FC236}">
                <a16:creationId xmlns:a16="http://schemas.microsoft.com/office/drawing/2014/main" id="{B92BE7B0-1E71-18DA-C572-909A863621A7}"/>
              </a:ext>
            </a:extLst>
          </p:cNvPr>
          <p:cNvSpPr>
            <a:spLocks noGrp="1"/>
          </p:cNvSpPr>
          <p:nvPr>
            <p:ph type="body" sz="quarter" idx="13"/>
          </p:nvPr>
        </p:nvSpPr>
        <p:spPr>
          <a:xfrm>
            <a:off x="485775" y="5229338"/>
            <a:ext cx="2098800" cy="900000"/>
          </a:xfrm>
          <a:noFill/>
        </p:spPr>
        <p:txBody>
          <a:bodyPr lIns="0" tIns="0" rIns="0" bIns="0" anchor="t" anchorCtr="0">
            <a:noAutofit/>
          </a:bodyPr>
          <a:lstStyle>
            <a:lvl1pPr>
              <a:defRPr>
                <a:solidFill>
                  <a:schemeClr val="tx2"/>
                </a:solidFill>
              </a:defRPr>
            </a:lvl1pPr>
          </a:lstStyle>
          <a:p>
            <a:pPr lvl="0"/>
            <a:r>
              <a:rPr lang="en-US" noProof="0"/>
              <a:t>Click to edit Master text styles</a:t>
            </a:r>
          </a:p>
        </p:txBody>
      </p:sp>
      <p:sp>
        <p:nvSpPr>
          <p:cNvPr id="8" name="picture placeholder">
            <a:extLst>
              <a:ext uri="{FF2B5EF4-FFF2-40B4-BE49-F238E27FC236}">
                <a16:creationId xmlns:a16="http://schemas.microsoft.com/office/drawing/2014/main" id="{1318529E-0054-DDAC-168B-93552E27954B}"/>
              </a:ext>
            </a:extLst>
          </p:cNvPr>
          <p:cNvSpPr>
            <a:spLocks noGrp="1"/>
          </p:cNvSpPr>
          <p:nvPr>
            <p:ph type="pic" sz="quarter" idx="18" hasCustomPrompt="1"/>
          </p:nvPr>
        </p:nvSpPr>
        <p:spPr>
          <a:xfrm>
            <a:off x="485024" y="0"/>
            <a:ext cx="11217599" cy="4124247"/>
          </a:xfrm>
          <a:custGeom>
            <a:avLst/>
            <a:gdLst>
              <a:gd name="connsiteX0" fmla="*/ 9120395 w 11217599"/>
              <a:gd name="connsiteY0" fmla="*/ 0 h 4124247"/>
              <a:gd name="connsiteX1" fmla="*/ 11217599 w 11217599"/>
              <a:gd name="connsiteY1" fmla="*/ 0 h 4124247"/>
              <a:gd name="connsiteX2" fmla="*/ 11217599 w 11217599"/>
              <a:gd name="connsiteY2" fmla="*/ 4124247 h 4124247"/>
              <a:gd name="connsiteX3" fmla="*/ 9120395 w 11217599"/>
              <a:gd name="connsiteY3" fmla="*/ 4124247 h 4124247"/>
              <a:gd name="connsiteX4" fmla="*/ 6840002 w 11217599"/>
              <a:gd name="connsiteY4" fmla="*/ 0 h 4124247"/>
              <a:gd name="connsiteX5" fmla="*/ 8940395 w 11217599"/>
              <a:gd name="connsiteY5" fmla="*/ 0 h 4124247"/>
              <a:gd name="connsiteX6" fmla="*/ 8940395 w 11217599"/>
              <a:gd name="connsiteY6" fmla="*/ 4124247 h 4124247"/>
              <a:gd name="connsiteX7" fmla="*/ 6840002 w 11217599"/>
              <a:gd name="connsiteY7" fmla="*/ 4124247 h 4124247"/>
              <a:gd name="connsiteX8" fmla="*/ 4559610 w 11217599"/>
              <a:gd name="connsiteY8" fmla="*/ 0 h 4124247"/>
              <a:gd name="connsiteX9" fmla="*/ 6660002 w 11217599"/>
              <a:gd name="connsiteY9" fmla="*/ 0 h 4124247"/>
              <a:gd name="connsiteX10" fmla="*/ 6660002 w 11217599"/>
              <a:gd name="connsiteY10" fmla="*/ 4124247 h 4124247"/>
              <a:gd name="connsiteX11" fmla="*/ 4559610 w 11217599"/>
              <a:gd name="connsiteY11" fmla="*/ 4124247 h 4124247"/>
              <a:gd name="connsiteX12" fmla="*/ 2279219 w 11217599"/>
              <a:gd name="connsiteY12" fmla="*/ 0 h 4124247"/>
              <a:gd name="connsiteX13" fmla="*/ 4379610 w 11217599"/>
              <a:gd name="connsiteY13" fmla="*/ 0 h 4124247"/>
              <a:gd name="connsiteX14" fmla="*/ 4379610 w 11217599"/>
              <a:gd name="connsiteY14" fmla="*/ 4124247 h 4124247"/>
              <a:gd name="connsiteX15" fmla="*/ 2279219 w 11217599"/>
              <a:gd name="connsiteY15" fmla="*/ 4124247 h 4124247"/>
              <a:gd name="connsiteX16" fmla="*/ 0 w 11217599"/>
              <a:gd name="connsiteY16" fmla="*/ 0 h 4124247"/>
              <a:gd name="connsiteX17" fmla="*/ 2099219 w 11217599"/>
              <a:gd name="connsiteY17" fmla="*/ 0 h 4124247"/>
              <a:gd name="connsiteX18" fmla="*/ 2099219 w 11217599"/>
              <a:gd name="connsiteY18" fmla="*/ 4124247 h 4124247"/>
              <a:gd name="connsiteX19" fmla="*/ 0 w 11217599"/>
              <a:gd name="connsiteY19" fmla="*/ 4124247 h 412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17599" h="4124247">
                <a:moveTo>
                  <a:pt x="9120395" y="0"/>
                </a:moveTo>
                <a:lnTo>
                  <a:pt x="11217599" y="0"/>
                </a:lnTo>
                <a:lnTo>
                  <a:pt x="11217599" y="4124247"/>
                </a:lnTo>
                <a:lnTo>
                  <a:pt x="9120395" y="4124247"/>
                </a:lnTo>
                <a:close/>
                <a:moveTo>
                  <a:pt x="6840002" y="0"/>
                </a:moveTo>
                <a:lnTo>
                  <a:pt x="8940395" y="0"/>
                </a:lnTo>
                <a:lnTo>
                  <a:pt x="8940395" y="4124247"/>
                </a:lnTo>
                <a:lnTo>
                  <a:pt x="6840002" y="4124247"/>
                </a:lnTo>
                <a:close/>
                <a:moveTo>
                  <a:pt x="4559610" y="0"/>
                </a:moveTo>
                <a:lnTo>
                  <a:pt x="6660002" y="0"/>
                </a:lnTo>
                <a:lnTo>
                  <a:pt x="6660002" y="4124247"/>
                </a:lnTo>
                <a:lnTo>
                  <a:pt x="4559610" y="4124247"/>
                </a:lnTo>
                <a:close/>
                <a:moveTo>
                  <a:pt x="2279219" y="0"/>
                </a:moveTo>
                <a:lnTo>
                  <a:pt x="4379610" y="0"/>
                </a:lnTo>
                <a:lnTo>
                  <a:pt x="4379610" y="4124247"/>
                </a:lnTo>
                <a:lnTo>
                  <a:pt x="2279219" y="4124247"/>
                </a:lnTo>
                <a:close/>
                <a:moveTo>
                  <a:pt x="0" y="0"/>
                </a:moveTo>
                <a:lnTo>
                  <a:pt x="2099219" y="0"/>
                </a:lnTo>
                <a:lnTo>
                  <a:pt x="2099219" y="4124247"/>
                </a:lnTo>
                <a:lnTo>
                  <a:pt x="0" y="4124247"/>
                </a:lnTo>
                <a:close/>
              </a:path>
            </a:pathLst>
          </a:custGeom>
          <a:solidFill>
            <a:schemeClr val="bg2"/>
          </a:solidFill>
        </p:spPr>
        <p:txBody>
          <a:bodyPr wrap="square" tIns="180000">
            <a:noAutofit/>
          </a:bodyPr>
          <a:lstStyle>
            <a:lvl1pPr algn="ctr">
              <a:defRPr sz="800">
                <a:solidFill>
                  <a:schemeClr val="accent6"/>
                </a:solidFill>
              </a:defRPr>
            </a:lvl1pPr>
          </a:lstStyle>
          <a:p>
            <a:r>
              <a:rPr lang="en-US"/>
              <a:t>CLICK ICON TO ADD PICTURE</a:t>
            </a:r>
          </a:p>
        </p:txBody>
      </p:sp>
      <p:sp>
        <p:nvSpPr>
          <p:cNvPr id="2" name="05">
            <a:extLst>
              <a:ext uri="{FF2B5EF4-FFF2-40B4-BE49-F238E27FC236}">
                <a16:creationId xmlns:a16="http://schemas.microsoft.com/office/drawing/2014/main" id="{3BA24633-0166-EDCF-0E24-2534FF51B714}"/>
              </a:ext>
            </a:extLst>
          </p:cNvPr>
          <p:cNvSpPr txBox="1">
            <a:spLocks/>
          </p:cNvSpPr>
          <p:nvPr userDrawn="1"/>
        </p:nvSpPr>
        <p:spPr>
          <a:xfrm>
            <a:off x="960350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05</a:t>
            </a:r>
          </a:p>
        </p:txBody>
      </p:sp>
      <p:sp>
        <p:nvSpPr>
          <p:cNvPr id="4" name="04">
            <a:extLst>
              <a:ext uri="{FF2B5EF4-FFF2-40B4-BE49-F238E27FC236}">
                <a16:creationId xmlns:a16="http://schemas.microsoft.com/office/drawing/2014/main" id="{8461AE50-7B07-E924-82B2-5E9E77CAED7B}"/>
              </a:ext>
            </a:extLst>
          </p:cNvPr>
          <p:cNvSpPr txBox="1">
            <a:spLocks/>
          </p:cNvSpPr>
          <p:nvPr userDrawn="1"/>
        </p:nvSpPr>
        <p:spPr>
          <a:xfrm>
            <a:off x="7323879"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04</a:t>
            </a:r>
          </a:p>
        </p:txBody>
      </p:sp>
      <p:sp>
        <p:nvSpPr>
          <p:cNvPr id="6" name="03">
            <a:extLst>
              <a:ext uri="{FF2B5EF4-FFF2-40B4-BE49-F238E27FC236}">
                <a16:creationId xmlns:a16="http://schemas.microsoft.com/office/drawing/2014/main" id="{8C023F72-B83C-92E5-8FE4-1C87FF3AB743}"/>
              </a:ext>
            </a:extLst>
          </p:cNvPr>
          <p:cNvSpPr txBox="1">
            <a:spLocks/>
          </p:cNvSpPr>
          <p:nvPr userDrawn="1"/>
        </p:nvSpPr>
        <p:spPr>
          <a:xfrm>
            <a:off x="5044260"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03</a:t>
            </a:r>
          </a:p>
        </p:txBody>
      </p:sp>
      <p:sp>
        <p:nvSpPr>
          <p:cNvPr id="9" name="02">
            <a:extLst>
              <a:ext uri="{FF2B5EF4-FFF2-40B4-BE49-F238E27FC236}">
                <a16:creationId xmlns:a16="http://schemas.microsoft.com/office/drawing/2014/main" id="{63FD8C80-258F-0861-8F8C-4D31A08A7763}"/>
              </a:ext>
            </a:extLst>
          </p:cNvPr>
          <p:cNvSpPr txBox="1">
            <a:spLocks/>
          </p:cNvSpPr>
          <p:nvPr userDrawn="1"/>
        </p:nvSpPr>
        <p:spPr>
          <a:xfrm>
            <a:off x="2764641"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02</a:t>
            </a:r>
          </a:p>
        </p:txBody>
      </p:sp>
      <p:sp>
        <p:nvSpPr>
          <p:cNvPr id="18" name="01">
            <a:extLst>
              <a:ext uri="{FF2B5EF4-FFF2-40B4-BE49-F238E27FC236}">
                <a16:creationId xmlns:a16="http://schemas.microsoft.com/office/drawing/2014/main" id="{E0B0A970-352D-6311-A527-AB46CBE56E09}"/>
              </a:ext>
            </a:extLst>
          </p:cNvPr>
          <p:cNvSpPr txBox="1">
            <a:spLocks/>
          </p:cNvSpPr>
          <p:nvPr userDrawn="1"/>
        </p:nvSpPr>
        <p:spPr>
          <a:xfrm>
            <a:off x="485022" y="4124249"/>
            <a:ext cx="2098800" cy="1105088"/>
          </a:xfrm>
          <a:prstGeom prst="rect">
            <a:avLst/>
          </a:prstGeom>
          <a:noFill/>
        </p:spPr>
        <p:txBody>
          <a:bodyPr wrap="square" lIns="0" tIns="90000" rIns="0" bIns="90000" rtlCol="0" anchor="t" anchorCtr="0">
            <a:spAutoFit/>
          </a:bodyPr>
          <a:lstStyle/>
          <a:p>
            <a:pPr algn="l"/>
            <a:r>
              <a:rPr lang="en-CA" sz="6000" b="1" noProof="0">
                <a:solidFill>
                  <a:schemeClr val="accent1"/>
                </a:solidFill>
                <a:latin typeface="Trebuchet MS" panose="020B0603020202020204" pitchFamily="34" charset="0"/>
              </a:rPr>
              <a:t>01</a:t>
            </a:r>
          </a:p>
        </p:txBody>
      </p:sp>
      <p:sp>
        <p:nvSpPr>
          <p:cNvPr id="20" name="Footer Placeholder 19">
            <a:extLst>
              <a:ext uri="{FF2B5EF4-FFF2-40B4-BE49-F238E27FC236}">
                <a16:creationId xmlns:a16="http://schemas.microsoft.com/office/drawing/2014/main" id="{50BEA06A-7B2B-6E5C-ADC6-462174EFF883}"/>
              </a:ext>
            </a:extLst>
          </p:cNvPr>
          <p:cNvSpPr>
            <a:spLocks noGrp="1"/>
          </p:cNvSpPr>
          <p:nvPr>
            <p:ph type="ftr" sz="quarter" idx="23"/>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8A9ABEB5-6D78-58E0-F15B-DDB72554D5C7}"/>
              </a:ext>
            </a:extLst>
          </p:cNvPr>
          <p:cNvSpPr>
            <a:spLocks noGrp="1"/>
          </p:cNvSpPr>
          <p:nvPr>
            <p:ph type="sldNum" sz="quarter" idx="24"/>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9020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dex 5 items (blocks)">
    <p:spTree>
      <p:nvGrpSpPr>
        <p:cNvPr id="1" name=""/>
        <p:cNvGrpSpPr/>
        <p:nvPr/>
      </p:nvGrpSpPr>
      <p:grpSpPr>
        <a:xfrm>
          <a:off x="0" y="0"/>
          <a:ext cx="0" cy="0"/>
          <a:chOff x="0" y="0"/>
          <a:chExt cx="0" cy="0"/>
        </a:xfrm>
      </p:grpSpPr>
      <p:sp>
        <p:nvSpPr>
          <p:cNvPr id="34" name="text placeholder_05">
            <a:extLst>
              <a:ext uri="{FF2B5EF4-FFF2-40B4-BE49-F238E27FC236}">
                <a16:creationId xmlns:a16="http://schemas.microsoft.com/office/drawing/2014/main" id="{0CBF589C-1F1F-162E-A0EE-ACA720404E9D}"/>
              </a:ext>
            </a:extLst>
          </p:cNvPr>
          <p:cNvSpPr>
            <a:spLocks noGrp="1"/>
          </p:cNvSpPr>
          <p:nvPr>
            <p:ph type="body" sz="quarter" idx="46" hasCustomPrompt="1"/>
          </p:nvPr>
        </p:nvSpPr>
        <p:spPr>
          <a:xfrm>
            <a:off x="8201659" y="3540937"/>
            <a:ext cx="3499200" cy="2588400"/>
          </a:xfrm>
          <a:solidFill>
            <a:schemeClr val="bg2"/>
          </a:solidFill>
        </p:spPr>
        <p:txBody>
          <a:bodyPr lIns="360000" tIns="360000" rIns="360000" bIns="360000" anchor="b" anchorCtr="0"/>
          <a:lstStyle>
            <a:lvl1pPr>
              <a:defRPr sz="1800">
                <a:solidFill>
                  <a:schemeClr val="tx2"/>
                </a:solidFill>
              </a:defRPr>
            </a:lvl1pPr>
            <a:lvl2pPr marL="0" indent="0" algn="l">
              <a:buNone/>
              <a:defRPr sz="1800">
                <a:solidFill>
                  <a:schemeClr val="accent1"/>
                </a:solidFill>
              </a:defRPr>
            </a:lvl2pPr>
            <a:lvl3pPr marL="0" indent="0" algn="l">
              <a:buNone/>
              <a:defRPr b="0">
                <a:solidFill>
                  <a:schemeClr val="tx2"/>
                </a:solidFill>
              </a:defRPr>
            </a:lvl3pPr>
            <a:lvl4pPr marL="0" indent="0" algn="l">
              <a:buNone/>
              <a:defRPr b="1">
                <a:solidFill>
                  <a:schemeClr val="accent1"/>
                </a:solidFill>
              </a:defRPr>
            </a:lvl4pPr>
            <a:lvl5pPr marL="0" indent="0" algn="l">
              <a:buFont typeface="Arial" panose="020B0604020202020204" pitchFamily="34" charset="0"/>
              <a:buNone/>
              <a:defRPr b="0">
                <a:solidFill>
                  <a:schemeClr val="accent1"/>
                </a:solidFill>
              </a:defRPr>
            </a:lvl5pPr>
            <a:lvl6pPr marL="0" indent="0" algn="l">
              <a:buFont typeface="Arial" panose="020B0604020202020204" pitchFamily="34" charset="0"/>
              <a:buNone/>
              <a:defRPr b="0">
                <a:solidFill>
                  <a:schemeClr val="accent1"/>
                </a:solidFill>
              </a:defRPr>
            </a:lvl6pPr>
            <a:lvl7pPr marL="0" indent="0" algn="l">
              <a:buFont typeface="Arial" panose="020B0604020202020204" pitchFamily="34" charset="0"/>
              <a:buNone/>
              <a:defRPr>
                <a:solidFill>
                  <a:schemeClr val="tx2"/>
                </a:solidFill>
              </a:defRPr>
            </a:lvl7pPr>
            <a:lvl8pPr marL="0" indent="0" algn="l">
              <a:buFont typeface="Arial" panose="020B0604020202020204" pitchFamily="34" charset="0"/>
              <a:buNone/>
              <a:defRPr>
                <a:solidFill>
                  <a:schemeClr val="tx2"/>
                </a:solidFill>
              </a:defRPr>
            </a:lvl8pPr>
            <a:lvl9pPr marL="0" indent="0" algn="l">
              <a:buFont typeface="Arial" panose="020B0604020202020204" pitchFamily="34" charset="0"/>
              <a:buNone/>
              <a:defRPr>
                <a:solidFill>
                  <a:schemeClr val="tx2"/>
                </a:solidFill>
              </a:defRPr>
            </a:lvl9pPr>
          </a:lstStyle>
          <a:p>
            <a:pPr lvl="0"/>
            <a:r>
              <a:rPr lang="en-US"/>
              <a:t>Chapter title #5</a:t>
            </a:r>
          </a:p>
        </p:txBody>
      </p:sp>
      <p:sp>
        <p:nvSpPr>
          <p:cNvPr id="31" name="text placeholder_04">
            <a:extLst>
              <a:ext uri="{FF2B5EF4-FFF2-40B4-BE49-F238E27FC236}">
                <a16:creationId xmlns:a16="http://schemas.microsoft.com/office/drawing/2014/main" id="{0C4F41DF-435C-CED9-EF38-746A81139EDF}"/>
              </a:ext>
            </a:extLst>
          </p:cNvPr>
          <p:cNvSpPr>
            <a:spLocks noGrp="1"/>
          </p:cNvSpPr>
          <p:nvPr>
            <p:ph type="body" sz="quarter" idx="45" hasCustomPrompt="1"/>
          </p:nvPr>
        </p:nvSpPr>
        <p:spPr>
          <a:xfrm>
            <a:off x="4347813" y="3540937"/>
            <a:ext cx="3499200" cy="2588400"/>
          </a:xfrm>
          <a:solidFill>
            <a:schemeClr val="bg2"/>
          </a:solidFill>
        </p:spPr>
        <p:txBody>
          <a:bodyPr lIns="360000" tIns="360000" rIns="360000" bIns="360000" anchor="b" anchorCtr="0"/>
          <a:lstStyle>
            <a:lvl1pPr>
              <a:defRPr sz="1800">
                <a:solidFill>
                  <a:schemeClr val="tx2"/>
                </a:solidFill>
              </a:defRPr>
            </a:lvl1pPr>
            <a:lvl2pPr marL="0" indent="0" algn="l">
              <a:buNone/>
              <a:defRPr sz="1800">
                <a:solidFill>
                  <a:schemeClr val="accent1"/>
                </a:solidFill>
              </a:defRPr>
            </a:lvl2pPr>
            <a:lvl3pPr marL="0" indent="0" algn="l">
              <a:buNone/>
              <a:defRPr b="0">
                <a:solidFill>
                  <a:schemeClr val="tx2"/>
                </a:solidFill>
              </a:defRPr>
            </a:lvl3pPr>
            <a:lvl4pPr marL="0" indent="0" algn="l">
              <a:buNone/>
              <a:defRPr b="1">
                <a:solidFill>
                  <a:schemeClr val="accent1"/>
                </a:solidFill>
              </a:defRPr>
            </a:lvl4pPr>
            <a:lvl5pPr marL="0" indent="0" algn="l">
              <a:buFont typeface="Arial" panose="020B0604020202020204" pitchFamily="34" charset="0"/>
              <a:buNone/>
              <a:defRPr b="0">
                <a:solidFill>
                  <a:schemeClr val="accent1"/>
                </a:solidFill>
              </a:defRPr>
            </a:lvl5pPr>
            <a:lvl6pPr marL="0" indent="0" algn="l">
              <a:buFont typeface="Arial" panose="020B0604020202020204" pitchFamily="34" charset="0"/>
              <a:buNone/>
              <a:defRPr b="0">
                <a:solidFill>
                  <a:schemeClr val="accent1"/>
                </a:solidFill>
              </a:defRPr>
            </a:lvl6pPr>
            <a:lvl7pPr marL="0" indent="0" algn="l">
              <a:buFont typeface="Arial" panose="020B0604020202020204" pitchFamily="34" charset="0"/>
              <a:buNone/>
              <a:defRPr>
                <a:solidFill>
                  <a:schemeClr val="tx2"/>
                </a:solidFill>
              </a:defRPr>
            </a:lvl7pPr>
            <a:lvl8pPr marL="0" indent="0" algn="l">
              <a:buFont typeface="Arial" panose="020B0604020202020204" pitchFamily="34" charset="0"/>
              <a:buNone/>
              <a:defRPr>
                <a:solidFill>
                  <a:schemeClr val="tx2"/>
                </a:solidFill>
              </a:defRPr>
            </a:lvl8pPr>
            <a:lvl9pPr marL="0" indent="0" algn="l">
              <a:buFont typeface="Arial" panose="020B0604020202020204" pitchFamily="34" charset="0"/>
              <a:buNone/>
              <a:defRPr>
                <a:solidFill>
                  <a:schemeClr val="tx2"/>
                </a:solidFill>
              </a:defRPr>
            </a:lvl9pPr>
          </a:lstStyle>
          <a:p>
            <a:pPr lvl="0"/>
            <a:r>
              <a:rPr lang="en-US"/>
              <a:t>Chapter title #4</a:t>
            </a:r>
          </a:p>
        </p:txBody>
      </p:sp>
      <p:sp>
        <p:nvSpPr>
          <p:cNvPr id="30" name="text placeholder_03">
            <a:extLst>
              <a:ext uri="{FF2B5EF4-FFF2-40B4-BE49-F238E27FC236}">
                <a16:creationId xmlns:a16="http://schemas.microsoft.com/office/drawing/2014/main" id="{77CB4D13-449A-A731-78B5-3098AB2DD531}"/>
              </a:ext>
            </a:extLst>
          </p:cNvPr>
          <p:cNvSpPr>
            <a:spLocks noGrp="1"/>
          </p:cNvSpPr>
          <p:nvPr>
            <p:ph type="body" sz="quarter" idx="44" hasCustomPrompt="1"/>
          </p:nvPr>
        </p:nvSpPr>
        <p:spPr>
          <a:xfrm>
            <a:off x="490189" y="3540937"/>
            <a:ext cx="3499200" cy="2588400"/>
          </a:xfrm>
          <a:solidFill>
            <a:schemeClr val="bg2"/>
          </a:solidFill>
        </p:spPr>
        <p:txBody>
          <a:bodyPr lIns="360000" tIns="360000" rIns="360000" bIns="360000" anchor="b" anchorCtr="0"/>
          <a:lstStyle>
            <a:lvl1pPr>
              <a:defRPr sz="1800">
                <a:solidFill>
                  <a:schemeClr val="tx2"/>
                </a:solidFill>
              </a:defRPr>
            </a:lvl1pPr>
            <a:lvl2pPr marL="0" indent="0" algn="l">
              <a:buNone/>
              <a:defRPr sz="1800">
                <a:solidFill>
                  <a:schemeClr val="accent1"/>
                </a:solidFill>
              </a:defRPr>
            </a:lvl2pPr>
            <a:lvl3pPr marL="0" indent="0" algn="l">
              <a:buNone/>
              <a:defRPr b="0">
                <a:solidFill>
                  <a:schemeClr val="tx2"/>
                </a:solidFill>
              </a:defRPr>
            </a:lvl3pPr>
            <a:lvl4pPr marL="0" indent="0" algn="l">
              <a:buNone/>
              <a:defRPr b="1">
                <a:solidFill>
                  <a:schemeClr val="accent1"/>
                </a:solidFill>
              </a:defRPr>
            </a:lvl4pPr>
            <a:lvl5pPr marL="0" indent="0" algn="l">
              <a:buFont typeface="Arial" panose="020B0604020202020204" pitchFamily="34" charset="0"/>
              <a:buNone/>
              <a:defRPr b="0">
                <a:solidFill>
                  <a:schemeClr val="accent1"/>
                </a:solidFill>
              </a:defRPr>
            </a:lvl5pPr>
            <a:lvl6pPr marL="0" indent="0" algn="l">
              <a:buFont typeface="Arial" panose="020B0604020202020204" pitchFamily="34" charset="0"/>
              <a:buNone/>
              <a:defRPr b="0">
                <a:solidFill>
                  <a:schemeClr val="accent1"/>
                </a:solidFill>
              </a:defRPr>
            </a:lvl6pPr>
            <a:lvl7pPr marL="0" indent="0" algn="l">
              <a:buFont typeface="Arial" panose="020B0604020202020204" pitchFamily="34" charset="0"/>
              <a:buNone/>
              <a:defRPr>
                <a:solidFill>
                  <a:schemeClr val="tx2"/>
                </a:solidFill>
              </a:defRPr>
            </a:lvl7pPr>
            <a:lvl8pPr marL="0" indent="0" algn="l">
              <a:buFont typeface="Arial" panose="020B0604020202020204" pitchFamily="34" charset="0"/>
              <a:buNone/>
              <a:defRPr>
                <a:solidFill>
                  <a:schemeClr val="tx2"/>
                </a:solidFill>
              </a:defRPr>
            </a:lvl8pPr>
            <a:lvl9pPr marL="0" indent="0" algn="l">
              <a:buFont typeface="Arial" panose="020B0604020202020204" pitchFamily="34" charset="0"/>
              <a:buNone/>
              <a:defRPr>
                <a:solidFill>
                  <a:schemeClr val="tx2"/>
                </a:solidFill>
              </a:defRPr>
            </a:lvl9pPr>
          </a:lstStyle>
          <a:p>
            <a:pPr lvl="0"/>
            <a:r>
              <a:rPr lang="en-US"/>
              <a:t>Chapter title #3</a:t>
            </a:r>
          </a:p>
        </p:txBody>
      </p:sp>
      <p:sp>
        <p:nvSpPr>
          <p:cNvPr id="29" name="text placeholder_02">
            <a:extLst>
              <a:ext uri="{FF2B5EF4-FFF2-40B4-BE49-F238E27FC236}">
                <a16:creationId xmlns:a16="http://schemas.microsoft.com/office/drawing/2014/main" id="{448DA78B-7A58-2120-DF20-1B13EF89F793}"/>
              </a:ext>
            </a:extLst>
          </p:cNvPr>
          <p:cNvSpPr>
            <a:spLocks noGrp="1"/>
          </p:cNvSpPr>
          <p:nvPr>
            <p:ph type="body" sz="quarter" idx="43" hasCustomPrompt="1"/>
          </p:nvPr>
        </p:nvSpPr>
        <p:spPr>
          <a:xfrm>
            <a:off x="8204400" y="593725"/>
            <a:ext cx="3499200" cy="2588400"/>
          </a:xfrm>
          <a:solidFill>
            <a:schemeClr val="bg2"/>
          </a:solidFill>
        </p:spPr>
        <p:txBody>
          <a:bodyPr lIns="360000" tIns="360000" rIns="360000" bIns="360000" anchor="b" anchorCtr="0"/>
          <a:lstStyle>
            <a:lvl1pPr>
              <a:defRPr sz="1800">
                <a:solidFill>
                  <a:schemeClr val="tx2"/>
                </a:solidFill>
              </a:defRPr>
            </a:lvl1pPr>
            <a:lvl2pPr marL="0" indent="0" algn="l">
              <a:buNone/>
              <a:defRPr sz="1800">
                <a:solidFill>
                  <a:schemeClr val="accent1"/>
                </a:solidFill>
              </a:defRPr>
            </a:lvl2pPr>
            <a:lvl3pPr marL="0" indent="0" algn="l">
              <a:buNone/>
              <a:defRPr b="0">
                <a:solidFill>
                  <a:schemeClr val="tx2"/>
                </a:solidFill>
              </a:defRPr>
            </a:lvl3pPr>
            <a:lvl4pPr marL="0" indent="0" algn="l">
              <a:buNone/>
              <a:defRPr b="1">
                <a:solidFill>
                  <a:schemeClr val="accent1"/>
                </a:solidFill>
              </a:defRPr>
            </a:lvl4pPr>
            <a:lvl5pPr marL="0" indent="0" algn="l">
              <a:buFont typeface="Arial" panose="020B0604020202020204" pitchFamily="34" charset="0"/>
              <a:buNone/>
              <a:defRPr b="0">
                <a:solidFill>
                  <a:schemeClr val="accent1"/>
                </a:solidFill>
              </a:defRPr>
            </a:lvl5pPr>
            <a:lvl6pPr marL="0" indent="0" algn="l">
              <a:buFont typeface="Arial" panose="020B0604020202020204" pitchFamily="34" charset="0"/>
              <a:buNone/>
              <a:defRPr b="0">
                <a:solidFill>
                  <a:schemeClr val="accent1"/>
                </a:solidFill>
              </a:defRPr>
            </a:lvl6pPr>
            <a:lvl7pPr marL="0" indent="0" algn="l">
              <a:buFont typeface="Arial" panose="020B0604020202020204" pitchFamily="34" charset="0"/>
              <a:buNone/>
              <a:defRPr>
                <a:solidFill>
                  <a:schemeClr val="tx2"/>
                </a:solidFill>
              </a:defRPr>
            </a:lvl7pPr>
            <a:lvl8pPr marL="0" indent="0" algn="l">
              <a:buFont typeface="Arial" panose="020B0604020202020204" pitchFamily="34" charset="0"/>
              <a:buNone/>
              <a:defRPr>
                <a:solidFill>
                  <a:schemeClr val="tx2"/>
                </a:solidFill>
              </a:defRPr>
            </a:lvl8pPr>
            <a:lvl9pPr marL="0" indent="0" algn="l">
              <a:buFont typeface="Arial" panose="020B0604020202020204" pitchFamily="34" charset="0"/>
              <a:buNone/>
              <a:defRPr>
                <a:solidFill>
                  <a:schemeClr val="tx2"/>
                </a:solidFill>
              </a:defRPr>
            </a:lvl9pPr>
          </a:lstStyle>
          <a:p>
            <a:pPr lvl="0"/>
            <a:r>
              <a:rPr lang="en-US"/>
              <a:t>Chapter title #2</a:t>
            </a:r>
          </a:p>
        </p:txBody>
      </p:sp>
      <p:sp>
        <p:nvSpPr>
          <p:cNvPr id="8" name="text placeholder_01">
            <a:extLst>
              <a:ext uri="{FF2B5EF4-FFF2-40B4-BE49-F238E27FC236}">
                <a16:creationId xmlns:a16="http://schemas.microsoft.com/office/drawing/2014/main" id="{7939DA6D-9B66-9DA3-CA19-ED4469BB9865}"/>
              </a:ext>
            </a:extLst>
          </p:cNvPr>
          <p:cNvSpPr>
            <a:spLocks noGrp="1"/>
          </p:cNvSpPr>
          <p:nvPr>
            <p:ph type="body" sz="quarter" idx="14" hasCustomPrompt="1"/>
          </p:nvPr>
        </p:nvSpPr>
        <p:spPr>
          <a:xfrm>
            <a:off x="4346776" y="593725"/>
            <a:ext cx="3499200" cy="2588400"/>
          </a:xfrm>
          <a:solidFill>
            <a:schemeClr val="bg2"/>
          </a:solidFill>
        </p:spPr>
        <p:txBody>
          <a:bodyPr lIns="360000" tIns="360000" rIns="360000" bIns="360000" anchor="b" anchorCtr="0"/>
          <a:lstStyle>
            <a:lvl1pPr>
              <a:defRPr sz="1800">
                <a:solidFill>
                  <a:schemeClr val="tx2"/>
                </a:solidFill>
              </a:defRPr>
            </a:lvl1pPr>
            <a:lvl2pPr marL="0" indent="0" algn="l">
              <a:buNone/>
              <a:defRPr sz="1800">
                <a:solidFill>
                  <a:schemeClr val="accent1"/>
                </a:solidFill>
              </a:defRPr>
            </a:lvl2pPr>
            <a:lvl3pPr marL="0" indent="0" algn="l">
              <a:buNone/>
              <a:defRPr b="0">
                <a:solidFill>
                  <a:schemeClr val="tx2"/>
                </a:solidFill>
              </a:defRPr>
            </a:lvl3pPr>
            <a:lvl4pPr marL="0" indent="0" algn="l">
              <a:buNone/>
              <a:defRPr b="1">
                <a:solidFill>
                  <a:schemeClr val="accent1"/>
                </a:solidFill>
              </a:defRPr>
            </a:lvl4pPr>
            <a:lvl5pPr marL="0" indent="0" algn="l">
              <a:buFont typeface="Arial" panose="020B0604020202020204" pitchFamily="34" charset="0"/>
              <a:buNone/>
              <a:defRPr b="0">
                <a:solidFill>
                  <a:schemeClr val="accent1"/>
                </a:solidFill>
              </a:defRPr>
            </a:lvl5pPr>
            <a:lvl6pPr marL="0" indent="0" algn="l">
              <a:buFont typeface="Arial" panose="020B0604020202020204" pitchFamily="34" charset="0"/>
              <a:buNone/>
              <a:defRPr b="0">
                <a:solidFill>
                  <a:schemeClr val="accent1"/>
                </a:solidFill>
              </a:defRPr>
            </a:lvl6pPr>
            <a:lvl7pPr marL="0" indent="0" algn="l">
              <a:buFont typeface="Arial" panose="020B0604020202020204" pitchFamily="34" charset="0"/>
              <a:buNone/>
              <a:defRPr>
                <a:solidFill>
                  <a:schemeClr val="tx2"/>
                </a:solidFill>
              </a:defRPr>
            </a:lvl7pPr>
            <a:lvl8pPr marL="0" indent="0" algn="l">
              <a:buFont typeface="Arial" panose="020B0604020202020204" pitchFamily="34" charset="0"/>
              <a:buNone/>
              <a:defRPr>
                <a:solidFill>
                  <a:schemeClr val="tx2"/>
                </a:solidFill>
              </a:defRPr>
            </a:lvl8pPr>
            <a:lvl9pPr marL="0" indent="0" algn="l">
              <a:buFont typeface="Arial" panose="020B0604020202020204" pitchFamily="34" charset="0"/>
              <a:buNone/>
              <a:defRPr>
                <a:solidFill>
                  <a:schemeClr val="tx2"/>
                </a:solidFill>
              </a:defRPr>
            </a:lvl9pPr>
          </a:lstStyle>
          <a:p>
            <a:pPr lvl="0"/>
            <a:r>
              <a:rPr lang="en-US"/>
              <a:t>Chapter title #1</a:t>
            </a:r>
          </a:p>
        </p:txBody>
      </p:sp>
      <p:sp>
        <p:nvSpPr>
          <p:cNvPr id="26" name="circle placeholder_05">
            <a:extLst>
              <a:ext uri="{FF2B5EF4-FFF2-40B4-BE49-F238E27FC236}">
                <a16:creationId xmlns:a16="http://schemas.microsoft.com/office/drawing/2014/main" id="{12447588-E2FA-8B67-F73D-BF7407DD54F1}"/>
              </a:ext>
            </a:extLst>
          </p:cNvPr>
          <p:cNvSpPr>
            <a:spLocks noGrp="1" noChangeAspect="1"/>
          </p:cNvSpPr>
          <p:nvPr>
            <p:ph type="body" sz="quarter" idx="41"/>
          </p:nvPr>
        </p:nvSpPr>
        <p:spPr>
          <a:xfrm>
            <a:off x="8560083" y="3901213"/>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3" name="circle placeholder_04">
            <a:extLst>
              <a:ext uri="{FF2B5EF4-FFF2-40B4-BE49-F238E27FC236}">
                <a16:creationId xmlns:a16="http://schemas.microsoft.com/office/drawing/2014/main" id="{D78D1C58-05BA-3075-8606-171142D294EC}"/>
              </a:ext>
            </a:extLst>
          </p:cNvPr>
          <p:cNvSpPr>
            <a:spLocks noGrp="1" noChangeAspect="1"/>
          </p:cNvSpPr>
          <p:nvPr>
            <p:ph type="body" sz="quarter" idx="38"/>
          </p:nvPr>
        </p:nvSpPr>
        <p:spPr>
          <a:xfrm>
            <a:off x="4702459" y="3901213"/>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20" name="circle placeholder_03">
            <a:extLst>
              <a:ext uri="{FF2B5EF4-FFF2-40B4-BE49-F238E27FC236}">
                <a16:creationId xmlns:a16="http://schemas.microsoft.com/office/drawing/2014/main" id="{0DE867F3-1DCE-9DC0-9D7C-D55C332EBB7B}"/>
              </a:ext>
            </a:extLst>
          </p:cNvPr>
          <p:cNvSpPr>
            <a:spLocks noGrp="1" noChangeAspect="1"/>
          </p:cNvSpPr>
          <p:nvPr>
            <p:ph type="body" sz="quarter" idx="35"/>
          </p:nvPr>
        </p:nvSpPr>
        <p:spPr>
          <a:xfrm>
            <a:off x="843447" y="3901213"/>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17" name="circle placeholder_02">
            <a:extLst>
              <a:ext uri="{FF2B5EF4-FFF2-40B4-BE49-F238E27FC236}">
                <a16:creationId xmlns:a16="http://schemas.microsoft.com/office/drawing/2014/main" id="{59862593-ED44-54C9-38E1-6A3ACE48B4B4}"/>
              </a:ext>
            </a:extLst>
          </p:cNvPr>
          <p:cNvSpPr>
            <a:spLocks noGrp="1" noChangeAspect="1"/>
          </p:cNvSpPr>
          <p:nvPr>
            <p:ph type="body" sz="quarter" idx="32"/>
          </p:nvPr>
        </p:nvSpPr>
        <p:spPr>
          <a:xfrm>
            <a:off x="8564212" y="954000"/>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14" name="circle placeholder_01">
            <a:extLst>
              <a:ext uri="{FF2B5EF4-FFF2-40B4-BE49-F238E27FC236}">
                <a16:creationId xmlns:a16="http://schemas.microsoft.com/office/drawing/2014/main" id="{B87856A1-CE70-B131-7F63-07427F7919E7}"/>
              </a:ext>
            </a:extLst>
          </p:cNvPr>
          <p:cNvSpPr>
            <a:spLocks noGrp="1" noChangeAspect="1"/>
          </p:cNvSpPr>
          <p:nvPr>
            <p:ph type="body" sz="quarter" idx="30"/>
          </p:nvPr>
        </p:nvSpPr>
        <p:spPr>
          <a:xfrm>
            <a:off x="4705200" y="954000"/>
            <a:ext cx="1008000" cy="1008000"/>
          </a:xfrm>
          <a:custGeom>
            <a:avLst/>
            <a:gdLst>
              <a:gd name="connsiteX0" fmla="*/ 468000 w 936000"/>
              <a:gd name="connsiteY0" fmla="*/ 0 h 936000"/>
              <a:gd name="connsiteX1" fmla="*/ 936000 w 936000"/>
              <a:gd name="connsiteY1" fmla="*/ 468000 h 936000"/>
              <a:gd name="connsiteX2" fmla="*/ 468000 w 936000"/>
              <a:gd name="connsiteY2" fmla="*/ 936000 h 936000"/>
              <a:gd name="connsiteX3" fmla="*/ 0 w 936000"/>
              <a:gd name="connsiteY3" fmla="*/ 468000 h 936000"/>
              <a:gd name="connsiteX4" fmla="*/ 468000 w 936000"/>
              <a:gd name="connsiteY4" fmla="*/ 0 h 93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00" h="936000">
                <a:moveTo>
                  <a:pt x="468000" y="0"/>
                </a:moveTo>
                <a:cubicBezTo>
                  <a:pt x="726469" y="0"/>
                  <a:pt x="936000" y="209531"/>
                  <a:pt x="936000" y="468000"/>
                </a:cubicBezTo>
                <a:cubicBezTo>
                  <a:pt x="936000" y="726469"/>
                  <a:pt x="726469" y="936000"/>
                  <a:pt x="468000" y="936000"/>
                </a:cubicBezTo>
                <a:cubicBezTo>
                  <a:pt x="209531" y="936000"/>
                  <a:pt x="0" y="726469"/>
                  <a:pt x="0" y="468000"/>
                </a:cubicBezTo>
                <a:cubicBezTo>
                  <a:pt x="0" y="209531"/>
                  <a:pt x="209531" y="0"/>
                  <a:pt x="468000" y="0"/>
                </a:cubicBezTo>
                <a:close/>
              </a:path>
            </a:pathLst>
          </a:custGeom>
          <a:noFill/>
          <a:ln w="19050">
            <a:solidFill>
              <a:schemeClr val="accent1"/>
            </a:solidFill>
          </a:ln>
        </p:spPr>
        <p:txBody>
          <a:bodyPr wrap="square">
            <a:noAutofit/>
          </a:bodyPr>
          <a:lstStyle>
            <a:lvl1pPr algn="ctr">
              <a:defRPr sz="800">
                <a:noFill/>
              </a:defRPr>
            </a:lvl1pPr>
          </a:lstStyle>
          <a:p>
            <a:pPr lvl="0"/>
            <a:r>
              <a:rPr lang="en-US"/>
              <a:t>Click to edit Master text styles</a:t>
            </a:r>
          </a:p>
        </p:txBody>
      </p:sp>
      <p:sp>
        <p:nvSpPr>
          <p:cNvPr id="3" name="icon placeholder_05">
            <a:extLst>
              <a:ext uri="{FF2B5EF4-FFF2-40B4-BE49-F238E27FC236}">
                <a16:creationId xmlns:a16="http://schemas.microsoft.com/office/drawing/2014/main" id="{8DCACE26-362E-83A1-E07B-08065876A447}"/>
              </a:ext>
            </a:extLst>
          </p:cNvPr>
          <p:cNvSpPr>
            <a:spLocks noGrp="1" noChangeAspect="1"/>
          </p:cNvSpPr>
          <p:nvPr>
            <p:ph type="pic" sz="quarter" idx="47" hasCustomPrompt="1"/>
          </p:nvPr>
        </p:nvSpPr>
        <p:spPr>
          <a:xfrm>
            <a:off x="8668083" y="4009213"/>
            <a:ext cx="792000" cy="792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5" name="icon placeholder_04">
            <a:extLst>
              <a:ext uri="{FF2B5EF4-FFF2-40B4-BE49-F238E27FC236}">
                <a16:creationId xmlns:a16="http://schemas.microsoft.com/office/drawing/2014/main" id="{F2A5B24F-5C57-5C7F-850B-CB901FD22792}"/>
              </a:ext>
            </a:extLst>
          </p:cNvPr>
          <p:cNvSpPr>
            <a:spLocks noGrp="1" noChangeAspect="1"/>
          </p:cNvSpPr>
          <p:nvPr>
            <p:ph type="pic" sz="quarter" idx="48" hasCustomPrompt="1"/>
          </p:nvPr>
        </p:nvSpPr>
        <p:spPr>
          <a:xfrm>
            <a:off x="4810459" y="4009213"/>
            <a:ext cx="792000" cy="792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7" name="icon placeholder_03">
            <a:extLst>
              <a:ext uri="{FF2B5EF4-FFF2-40B4-BE49-F238E27FC236}">
                <a16:creationId xmlns:a16="http://schemas.microsoft.com/office/drawing/2014/main" id="{3DE32F03-6AE5-4E7A-0524-1283C1E4B350}"/>
              </a:ext>
            </a:extLst>
          </p:cNvPr>
          <p:cNvSpPr>
            <a:spLocks noGrp="1" noChangeAspect="1"/>
          </p:cNvSpPr>
          <p:nvPr>
            <p:ph type="pic" sz="quarter" idx="49" hasCustomPrompt="1"/>
          </p:nvPr>
        </p:nvSpPr>
        <p:spPr>
          <a:xfrm>
            <a:off x="951447" y="4009213"/>
            <a:ext cx="792000" cy="792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9" name="icon placeholder_02">
            <a:extLst>
              <a:ext uri="{FF2B5EF4-FFF2-40B4-BE49-F238E27FC236}">
                <a16:creationId xmlns:a16="http://schemas.microsoft.com/office/drawing/2014/main" id="{DD54E218-A1BE-A9AC-65D4-2524F04B0352}"/>
              </a:ext>
            </a:extLst>
          </p:cNvPr>
          <p:cNvSpPr>
            <a:spLocks noGrp="1" noChangeAspect="1"/>
          </p:cNvSpPr>
          <p:nvPr>
            <p:ph type="pic" sz="quarter" idx="50" hasCustomPrompt="1"/>
          </p:nvPr>
        </p:nvSpPr>
        <p:spPr>
          <a:xfrm>
            <a:off x="8672212" y="1062000"/>
            <a:ext cx="792000" cy="792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10" name="icon placeholder_01">
            <a:extLst>
              <a:ext uri="{FF2B5EF4-FFF2-40B4-BE49-F238E27FC236}">
                <a16:creationId xmlns:a16="http://schemas.microsoft.com/office/drawing/2014/main" id="{1C22622A-BEB9-79C7-8A19-405439BE17B8}"/>
              </a:ext>
            </a:extLst>
          </p:cNvPr>
          <p:cNvSpPr>
            <a:spLocks noGrp="1" noChangeAspect="1"/>
          </p:cNvSpPr>
          <p:nvPr>
            <p:ph type="pic" sz="quarter" idx="40" hasCustomPrompt="1"/>
          </p:nvPr>
        </p:nvSpPr>
        <p:spPr>
          <a:xfrm>
            <a:off x="4813200" y="1062000"/>
            <a:ext cx="792000" cy="792000"/>
          </a:xfrm>
          <a:prstGeom prst="ellipse">
            <a:avLst/>
          </a:prstGeom>
          <a:noFill/>
          <a:ln w="36000">
            <a:noFill/>
          </a:ln>
        </p:spPr>
        <p:txBody>
          <a:bodyPr anchor="ctr"/>
          <a:lstStyle>
            <a:lvl1pPr algn="ctr">
              <a:defRPr sz="800">
                <a:solidFill>
                  <a:schemeClr val="accent6"/>
                </a:solidFill>
              </a:defRPr>
            </a:lvl1pPr>
          </a:lstStyle>
          <a:p>
            <a:r>
              <a:rPr lang="en-US"/>
              <a:t>ADD ICON</a:t>
            </a:r>
            <a:endParaRPr lang="en-GB"/>
          </a:p>
        </p:txBody>
      </p:sp>
      <p:sp>
        <p:nvSpPr>
          <p:cNvPr id="27" name="title placeholder">
            <a:extLst>
              <a:ext uri="{FF2B5EF4-FFF2-40B4-BE49-F238E27FC236}">
                <a16:creationId xmlns:a16="http://schemas.microsoft.com/office/drawing/2014/main" id="{EF0746A9-6B32-470E-A4CA-4AF52C286982}"/>
              </a:ext>
            </a:extLst>
          </p:cNvPr>
          <p:cNvSpPr>
            <a:spLocks noGrp="1"/>
          </p:cNvSpPr>
          <p:nvPr>
            <p:ph type="title"/>
          </p:nvPr>
        </p:nvSpPr>
        <p:spPr>
          <a:xfrm>
            <a:off x="485137" y="605281"/>
            <a:ext cx="3499200" cy="2576843"/>
          </a:xfrm>
        </p:spPr>
        <p:txBody>
          <a:bodyPr wrap="square">
            <a:spAutoFit/>
          </a:bodyPr>
          <a:lstStyle>
            <a:lvl1pPr>
              <a:defRPr/>
            </a:lvl1pPr>
          </a:lstStyle>
          <a:p>
            <a:r>
              <a:rPr lang="en-US" noProof="0"/>
              <a:t>Click to edit Master title style</a:t>
            </a:r>
            <a:endParaRPr lang="en-CA" noProof="0"/>
          </a:p>
        </p:txBody>
      </p:sp>
      <p:sp>
        <p:nvSpPr>
          <p:cNvPr id="11" name="Footer Placeholder 10">
            <a:extLst>
              <a:ext uri="{FF2B5EF4-FFF2-40B4-BE49-F238E27FC236}">
                <a16:creationId xmlns:a16="http://schemas.microsoft.com/office/drawing/2014/main" id="{2A7444AA-1668-F8F2-1291-F9A715DCC58D}"/>
              </a:ext>
            </a:extLst>
          </p:cNvPr>
          <p:cNvSpPr>
            <a:spLocks noGrp="1"/>
          </p:cNvSpPr>
          <p:nvPr>
            <p:ph type="ftr" sz="quarter" idx="51"/>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A2BD70C7-B97E-CCA1-28C7-3D2D0FE6E5C3}"/>
              </a:ext>
            </a:extLst>
          </p:cNvPr>
          <p:cNvSpPr>
            <a:spLocks noGrp="1"/>
          </p:cNvSpPr>
          <p:nvPr>
            <p:ph type="sldNum" sz="quarter" idx="5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8575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ROFILE 1X LT CHARCOAL">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17448AE-2544-4435-B242-BD36F557F171}"/>
              </a:ext>
            </a:extLst>
          </p:cNvPr>
          <p:cNvGrpSpPr/>
          <p:nvPr/>
        </p:nvGrpSpPr>
        <p:grpSpPr>
          <a:xfrm>
            <a:off x="0" y="384"/>
            <a:ext cx="4031708" cy="6857616"/>
            <a:chOff x="8153399" y="-11339"/>
            <a:chExt cx="4038601" cy="6869339"/>
          </a:xfrm>
        </p:grpSpPr>
        <p:sp>
          <p:nvSpPr>
            <p:cNvPr id="15" name="Rectangle 14">
              <a:extLst>
                <a:ext uri="{FF2B5EF4-FFF2-40B4-BE49-F238E27FC236}">
                  <a16:creationId xmlns:a16="http://schemas.microsoft.com/office/drawing/2014/main" id="{840A290D-73FE-43B4-9EF5-DDF57630B928}"/>
                </a:ext>
              </a:extLst>
            </p:cNvPr>
            <p:cNvSpPr/>
            <p:nvPr userDrawn="1"/>
          </p:nvSpPr>
          <p:spPr>
            <a:xfrm>
              <a:off x="8153400" y="-11339"/>
              <a:ext cx="4038600" cy="6869339"/>
            </a:xfrm>
            <a:prstGeom prst="rect">
              <a:avLst/>
            </a:prstGeom>
            <a:solidFill>
              <a:schemeClr val="accent4"/>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7" name="Freeform: Shape 16">
              <a:extLst>
                <a:ext uri="{FF2B5EF4-FFF2-40B4-BE49-F238E27FC236}">
                  <a16:creationId xmlns:a16="http://schemas.microsoft.com/office/drawing/2014/main" id="{B8D305AE-32F1-4D3F-ACD5-8AFEE9754A79}"/>
                </a:ext>
              </a:extLst>
            </p:cNvPr>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21" name="contact details placeholder">
            <a:extLst>
              <a:ext uri="{FF2B5EF4-FFF2-40B4-BE49-F238E27FC236}">
                <a16:creationId xmlns:a16="http://schemas.microsoft.com/office/drawing/2014/main" id="{31CE46E6-D243-C9E1-1F90-B2CE4BBA59B0}"/>
              </a:ext>
            </a:extLst>
          </p:cNvPr>
          <p:cNvSpPr>
            <a:spLocks noGrp="1" noRot="1" noMove="1" noResize="1" noEditPoints="1" noAdjustHandles="1" noChangeArrowheads="1" noChangeShapeType="1"/>
          </p:cNvSpPr>
          <p:nvPr>
            <p:ph type="body" sz="quarter" idx="17" hasCustomPrompt="1"/>
          </p:nvPr>
        </p:nvSpPr>
        <p:spPr>
          <a:xfrm>
            <a:off x="499641" y="2671880"/>
            <a:ext cx="3045386" cy="3130842"/>
          </a:xfrm>
        </p:spPr>
        <p:txBody>
          <a:bodyPr/>
          <a:lstStyle>
            <a:lvl1pP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600" kern="1200" dirty="0" smtClean="0">
                <a:solidFill>
                  <a:schemeClr val="bg1"/>
                </a:solidFill>
                <a:latin typeface="Trebuchet MS" panose="020B0603020202020204" pitchFamily="34" charset="0"/>
                <a:ea typeface="+mn-ea"/>
                <a:cs typeface="+mn-cs"/>
              </a:defRPr>
            </a:lvl5pPr>
            <a:lvl6pPr marL="270000" indent="-270000">
              <a:defRPr>
                <a:solidFill>
                  <a:schemeClr val="bg1"/>
                </a:solidFill>
              </a:defRPr>
            </a:lvl6pPr>
            <a:lvl7pPr marL="540000" indent="-270000">
              <a:defRPr>
                <a:solidFill>
                  <a:schemeClr val="bg1"/>
                </a:solidFill>
              </a:defRPr>
            </a:lvl7pPr>
            <a:lvl8pPr marL="0" indent="0">
              <a:buNone/>
              <a:defRPr lang="en-US" sz="1600" kern="1200" dirty="0" smtClean="0">
                <a:solidFill>
                  <a:schemeClr val="bg1"/>
                </a:solidFill>
                <a:latin typeface="Trebuchet MS" panose="020B0603020202020204" pitchFamily="34" charset="0"/>
                <a:ea typeface="+mn-ea"/>
                <a:cs typeface="+mn-cs"/>
              </a:defRPr>
            </a:lvl8pPr>
            <a:lvl9pPr marL="0" indent="0">
              <a:buNone/>
              <a:defRPr lang="en-US" sz="1600" kern="1200" dirty="0">
                <a:solidFill>
                  <a:schemeClr val="bg1"/>
                </a:solidFill>
                <a:latin typeface="Trebuchet MS" panose="020B0603020202020204" pitchFamily="34" charset="0"/>
                <a:ea typeface="+mn-ea"/>
                <a:cs typeface="+mn-cs"/>
              </a:defRPr>
            </a:lvl9pPr>
          </a:lstStyle>
          <a:p>
            <a:pPr lvl="0"/>
            <a:r>
              <a:rPr lang="en-CA" noProof="0"/>
              <a:t>+XX (telephone number)</a:t>
            </a:r>
          </a:p>
          <a:p>
            <a:pPr lvl="0"/>
            <a:r>
              <a:rPr lang="en-CA" noProof="0"/>
              <a:t>email.address@bdo.ca</a:t>
            </a:r>
          </a:p>
        </p:txBody>
      </p:sp>
      <p:sp>
        <p:nvSpPr>
          <p:cNvPr id="16" name="text placeholder">
            <a:extLst>
              <a:ext uri="{FF2B5EF4-FFF2-40B4-BE49-F238E27FC236}">
                <a16:creationId xmlns:a16="http://schemas.microsoft.com/office/drawing/2014/main" id="{6BA65AAF-C72A-7411-C43C-C437E01754DA}"/>
              </a:ext>
            </a:extLst>
          </p:cNvPr>
          <p:cNvSpPr>
            <a:spLocks noGrp="1" noRot="1" noMove="1" noResize="1" noEditPoints="1" noAdjustHandles="1" noChangeArrowheads="1" noChangeShapeType="1"/>
          </p:cNvSpPr>
          <p:nvPr>
            <p:ph type="body" sz="quarter" idx="14" hasCustomPrompt="1"/>
          </p:nvPr>
        </p:nvSpPr>
        <p:spPr>
          <a:xfrm>
            <a:off x="4346574" y="1712913"/>
            <a:ext cx="7356801" cy="4411852"/>
          </a:xfrm>
        </p:spPr>
        <p:txBody>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ro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hasCustomPrompt="1"/>
          </p:nvPr>
        </p:nvSpPr>
        <p:spPr>
          <a:xfrm>
            <a:off x="4346575" y="953821"/>
            <a:ext cx="7360402"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Role</a:t>
            </a:r>
          </a:p>
        </p:txBody>
      </p:sp>
      <p:sp>
        <p:nvSpPr>
          <p:cNvPr id="11" name="nam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hasCustomPrompt="1"/>
          </p:nvPr>
        </p:nvSpPr>
        <p:spPr>
          <a:xfrm>
            <a:off x="4346575" y="593724"/>
            <a:ext cx="7356801" cy="399981"/>
          </a:xfrm>
          <a:prstGeom prst="rect">
            <a:avLst/>
          </a:prstGeom>
        </p:spPr>
        <p:txBody>
          <a:bodyPr vert="horz" wrap="square" lIns="0" tIns="0" rIns="0" bIns="0" rtlCol="0" anchor="t" anchorCtr="0">
            <a:spAutoFit/>
          </a:bodyPr>
          <a:lstStyle>
            <a:lvl1pPr>
              <a:defRPr/>
            </a:lvl1pPr>
          </a:lstStyle>
          <a:p>
            <a:r>
              <a:rPr lang="en-CA" noProof="0"/>
              <a:t>Name</a:t>
            </a:r>
          </a:p>
        </p:txBody>
      </p:sp>
      <p:sp>
        <p:nvSpPr>
          <p:cNvPr id="13" name="picture placeholder">
            <a:extLst>
              <a:ext uri="{FF2B5EF4-FFF2-40B4-BE49-F238E27FC236}">
                <a16:creationId xmlns:a16="http://schemas.microsoft.com/office/drawing/2014/main" id="{52B91902-C0FE-E942-6954-501149070F4E}"/>
              </a:ext>
            </a:extLst>
          </p:cNvPr>
          <p:cNvSpPr>
            <a:spLocks noGrp="1" noRot="1" noMove="1" noResize="1" noEditPoints="1" noAdjustHandles="1" noChangeArrowheads="1" noChangeShapeType="1"/>
          </p:cNvSpPr>
          <p:nvPr>
            <p:ph type="pic" sz="quarter" idx="13" hasCustomPrompt="1"/>
          </p:nvPr>
        </p:nvSpPr>
        <p:spPr>
          <a:xfrm>
            <a:off x="499641" y="610119"/>
            <a:ext cx="1602000" cy="1602000"/>
          </a:xfrm>
          <a:prstGeom prst="ellipse">
            <a:avLst/>
          </a:prstGeom>
          <a:solidFill>
            <a:schemeClr val="bg2"/>
          </a:solidFill>
          <a:ln w="31750">
            <a:solidFill>
              <a:schemeClr val="bg1"/>
            </a:solidFill>
          </a:ln>
        </p:spPr>
        <p:txBody>
          <a:bodyPr anchor="ctr"/>
          <a:lstStyle>
            <a:lvl1pPr algn="ctr">
              <a:defRPr sz="800">
                <a:solidFill>
                  <a:schemeClr val="accent6"/>
                </a:solidFill>
              </a:defRPr>
            </a:lvl1pPr>
          </a:lstStyle>
          <a:p>
            <a:r>
              <a:rPr lang="en-US"/>
              <a:t>ADD</a:t>
            </a:r>
            <a:br>
              <a:rPr lang="en-US"/>
            </a:br>
            <a:r>
              <a:rPr lang="en-US"/>
              <a:t>PICTURE</a:t>
            </a:r>
            <a:endParaRPr lang="en-GB"/>
          </a:p>
        </p:txBody>
      </p:sp>
      <p:sp>
        <p:nvSpPr>
          <p:cNvPr id="10" name="Footer Placeholder 9">
            <a:extLst>
              <a:ext uri="{FF2B5EF4-FFF2-40B4-BE49-F238E27FC236}">
                <a16:creationId xmlns:a16="http://schemas.microsoft.com/office/drawing/2014/main" id="{153AC4EE-AAEB-7C4D-04B8-E737CFE92F9D}"/>
              </a:ext>
            </a:extLst>
          </p:cNvPr>
          <p:cNvSpPr>
            <a:spLocks noGrp="1"/>
          </p:cNvSpPr>
          <p:nvPr>
            <p:ph type="ftr" sz="quarter" idx="18"/>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0AAD9731-A74D-4BA8-4BD5-D985747DCE90}"/>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8189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25">
          <p15:clr>
            <a:srgbClr val="FBAE40"/>
          </p15:clr>
        </p15:guide>
        <p15:guide id="4" pos="516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ROFILE 1X SLAT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64E3A0D-3547-4DE8-97B7-D8246BCAA180}"/>
              </a:ext>
            </a:extLst>
          </p:cNvPr>
          <p:cNvGrpSpPr/>
          <p:nvPr/>
        </p:nvGrpSpPr>
        <p:grpSpPr>
          <a:xfrm>
            <a:off x="0" y="384"/>
            <a:ext cx="4031708" cy="6857616"/>
            <a:chOff x="8153399" y="-11339"/>
            <a:chExt cx="4038601" cy="6869339"/>
          </a:xfrm>
        </p:grpSpPr>
        <p:sp>
          <p:nvSpPr>
            <p:cNvPr id="15" name="Rectangle 14">
              <a:extLst>
                <a:ext uri="{FF2B5EF4-FFF2-40B4-BE49-F238E27FC236}">
                  <a16:creationId xmlns:a16="http://schemas.microsoft.com/office/drawing/2014/main" id="{04F253F0-FF24-40D1-A929-4933654FD796}"/>
                </a:ext>
              </a:extLst>
            </p:cNvPr>
            <p:cNvSpPr/>
            <p:nvPr userDrawn="1"/>
          </p:nvSpPr>
          <p:spPr>
            <a:xfrm>
              <a:off x="8153400" y="-11339"/>
              <a:ext cx="4038600" cy="6869339"/>
            </a:xfrm>
            <a:prstGeom prst="rect">
              <a:avLst/>
            </a:prstGeom>
            <a:solidFill>
              <a:schemeClr val="accent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7" name="Freeform: Shape 16">
              <a:extLst>
                <a:ext uri="{FF2B5EF4-FFF2-40B4-BE49-F238E27FC236}">
                  <a16:creationId xmlns:a16="http://schemas.microsoft.com/office/drawing/2014/main" id="{CA10E71E-6D32-4134-B82B-0FE5C3AC54E2}"/>
                </a:ext>
              </a:extLst>
            </p:cNvPr>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rgbClr val="566879"/>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21" name="contact details placeholder">
            <a:extLst>
              <a:ext uri="{FF2B5EF4-FFF2-40B4-BE49-F238E27FC236}">
                <a16:creationId xmlns:a16="http://schemas.microsoft.com/office/drawing/2014/main" id="{31CE46E6-D243-C9E1-1F90-B2CE4BBA59B0}"/>
              </a:ext>
            </a:extLst>
          </p:cNvPr>
          <p:cNvSpPr>
            <a:spLocks noGrp="1" noRot="1" noMove="1" noResize="1" noEditPoints="1" noAdjustHandles="1" noChangeArrowheads="1" noChangeShapeType="1"/>
          </p:cNvSpPr>
          <p:nvPr>
            <p:ph type="body" sz="quarter" idx="17" hasCustomPrompt="1"/>
          </p:nvPr>
        </p:nvSpPr>
        <p:spPr>
          <a:xfrm>
            <a:off x="485023" y="2671201"/>
            <a:ext cx="3045386" cy="345813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600" kern="1200" dirty="0" smtClean="0">
                <a:solidFill>
                  <a:schemeClr val="bg1"/>
                </a:solidFill>
                <a:latin typeface="Trebuchet MS" panose="020B0603020202020204" pitchFamily="34" charset="0"/>
                <a:ea typeface="+mn-ea"/>
                <a:cs typeface="+mn-cs"/>
              </a:defRPr>
            </a:lvl5pPr>
            <a:lvl6pPr marL="270000" indent="-270000">
              <a:defRPr>
                <a:solidFill>
                  <a:schemeClr val="bg1"/>
                </a:solidFill>
              </a:defRPr>
            </a:lvl6pPr>
            <a:lvl7pPr marL="540000" indent="-270000">
              <a:defRPr>
                <a:solidFill>
                  <a:schemeClr val="bg1"/>
                </a:solidFill>
              </a:defRPr>
            </a:lvl7pPr>
            <a:lvl8pPr marL="0" indent="0">
              <a:buNone/>
              <a:defRPr lang="en-US" sz="1600" kern="1200" dirty="0" smtClean="0">
                <a:solidFill>
                  <a:schemeClr val="bg1"/>
                </a:solidFill>
                <a:latin typeface="Trebuchet MS" panose="020B0603020202020204" pitchFamily="34" charset="0"/>
                <a:ea typeface="+mn-ea"/>
                <a:cs typeface="+mn-cs"/>
              </a:defRPr>
            </a:lvl8pPr>
            <a:lvl9pPr marL="0" indent="0">
              <a:buNone/>
              <a:defRPr lang="en-US" sz="1600" kern="1200" dirty="0">
                <a:solidFill>
                  <a:schemeClr val="bg1"/>
                </a:solidFill>
                <a:latin typeface="Trebuchet MS" panose="020B0603020202020204" pitchFamily="34" charset="0"/>
                <a:ea typeface="+mn-ea"/>
                <a:cs typeface="+mn-cs"/>
              </a:defRPr>
            </a:lvl9pPr>
          </a:lstStyle>
          <a:p>
            <a:pPr lvl="0"/>
            <a:r>
              <a:rPr lang="en-CA" noProof="0"/>
              <a:t>+XX (telephone number)</a:t>
            </a:r>
          </a:p>
          <a:p>
            <a:pPr lvl="0"/>
            <a:r>
              <a:rPr lang="en-CA" noProof="0"/>
              <a:t>email.address@bdo.ca</a:t>
            </a:r>
          </a:p>
          <a:p>
            <a:pPr lvl="0"/>
            <a:endParaRPr lang="en-CA" noProof="0"/>
          </a:p>
        </p:txBody>
      </p:sp>
      <p:sp>
        <p:nvSpPr>
          <p:cNvPr id="16" name="text placeholder">
            <a:extLst>
              <a:ext uri="{FF2B5EF4-FFF2-40B4-BE49-F238E27FC236}">
                <a16:creationId xmlns:a16="http://schemas.microsoft.com/office/drawing/2014/main" id="{6BA65AAF-C72A-7411-C43C-C437E01754DA}"/>
              </a:ext>
            </a:extLst>
          </p:cNvPr>
          <p:cNvSpPr>
            <a:spLocks noGrp="1" noRot="1" noMove="1" noResize="1" noEditPoints="1" noAdjustHandles="1" noChangeArrowheads="1" noChangeShapeType="1"/>
          </p:cNvSpPr>
          <p:nvPr>
            <p:ph type="body" sz="quarter" idx="14" hasCustomPrompt="1"/>
          </p:nvPr>
        </p:nvSpPr>
        <p:spPr>
          <a:xfrm>
            <a:off x="4346574" y="1712913"/>
            <a:ext cx="7356801" cy="4411852"/>
          </a:xfrm>
        </p:spPr>
        <p:txBody>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ro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hasCustomPrompt="1"/>
          </p:nvPr>
        </p:nvSpPr>
        <p:spPr>
          <a:xfrm>
            <a:off x="4346575" y="953821"/>
            <a:ext cx="7360402"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Role</a:t>
            </a:r>
          </a:p>
        </p:txBody>
      </p:sp>
      <p:sp>
        <p:nvSpPr>
          <p:cNvPr id="11" name="nam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hasCustomPrompt="1"/>
          </p:nvPr>
        </p:nvSpPr>
        <p:spPr>
          <a:xfrm>
            <a:off x="4346575" y="593724"/>
            <a:ext cx="7356801" cy="399981"/>
          </a:xfrm>
          <a:prstGeom prst="rect">
            <a:avLst/>
          </a:prstGeom>
        </p:spPr>
        <p:txBody>
          <a:bodyPr vert="horz" wrap="square" lIns="0" tIns="0" rIns="0" bIns="0" rtlCol="0" anchor="t" anchorCtr="0">
            <a:spAutoFit/>
          </a:bodyPr>
          <a:lstStyle>
            <a:lvl1pPr>
              <a:defRPr/>
            </a:lvl1pPr>
          </a:lstStyle>
          <a:p>
            <a:r>
              <a:rPr lang="en-CA" noProof="0"/>
              <a:t>Name</a:t>
            </a:r>
          </a:p>
        </p:txBody>
      </p:sp>
      <p:sp>
        <p:nvSpPr>
          <p:cNvPr id="14" name="picture placeholder">
            <a:extLst>
              <a:ext uri="{FF2B5EF4-FFF2-40B4-BE49-F238E27FC236}">
                <a16:creationId xmlns:a16="http://schemas.microsoft.com/office/drawing/2014/main" id="{9F11F92A-6D76-156E-B47A-6241592EB53F}"/>
              </a:ext>
            </a:extLst>
          </p:cNvPr>
          <p:cNvSpPr>
            <a:spLocks noGrp="1" noRot="1" noMove="1" noResize="1" noEditPoints="1" noAdjustHandles="1" noChangeArrowheads="1" noChangeShapeType="1"/>
          </p:cNvSpPr>
          <p:nvPr>
            <p:ph type="pic" sz="quarter" idx="13" hasCustomPrompt="1"/>
          </p:nvPr>
        </p:nvSpPr>
        <p:spPr>
          <a:xfrm>
            <a:off x="499641" y="610119"/>
            <a:ext cx="1602000" cy="1602000"/>
          </a:xfrm>
          <a:prstGeom prst="ellipse">
            <a:avLst/>
          </a:prstGeom>
          <a:solidFill>
            <a:schemeClr val="bg2"/>
          </a:solidFill>
          <a:ln w="31750">
            <a:solidFill>
              <a:schemeClr val="bg1"/>
            </a:solidFill>
          </a:ln>
        </p:spPr>
        <p:txBody>
          <a:bodyPr anchor="ctr"/>
          <a:lstStyle>
            <a:lvl1pPr algn="ctr">
              <a:defRPr sz="800">
                <a:solidFill>
                  <a:schemeClr val="accent6"/>
                </a:solidFill>
              </a:defRPr>
            </a:lvl1pPr>
          </a:lstStyle>
          <a:p>
            <a:r>
              <a:rPr lang="en-US"/>
              <a:t>ADD</a:t>
            </a:r>
            <a:br>
              <a:rPr lang="en-US"/>
            </a:br>
            <a:r>
              <a:rPr lang="en-US"/>
              <a:t>PICTURE</a:t>
            </a:r>
            <a:endParaRPr lang="en-GB"/>
          </a:p>
        </p:txBody>
      </p:sp>
      <p:sp>
        <p:nvSpPr>
          <p:cNvPr id="10" name="Footer Placeholder 9">
            <a:extLst>
              <a:ext uri="{FF2B5EF4-FFF2-40B4-BE49-F238E27FC236}">
                <a16:creationId xmlns:a16="http://schemas.microsoft.com/office/drawing/2014/main" id="{20389ED7-7729-7D8A-156A-12F3E3637E7C}"/>
              </a:ext>
            </a:extLst>
          </p:cNvPr>
          <p:cNvSpPr>
            <a:spLocks noGrp="1"/>
          </p:cNvSpPr>
          <p:nvPr>
            <p:ph type="ftr" sz="quarter" idx="18"/>
          </p:nvPr>
        </p:nvSpPr>
        <p:spPr/>
        <p:txBody>
          <a:bodyPr/>
          <a:lstStyle>
            <a:lvl1pPr>
              <a:defRPr>
                <a:solidFill>
                  <a:schemeClr val="bg1"/>
                </a:solidFill>
              </a:defRPr>
            </a:lvl1p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05DD8D0E-DA30-7603-E9F3-991E8BD1C974}"/>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974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25">
          <p15:clr>
            <a:srgbClr val="FBAE40"/>
          </p15:clr>
        </p15:guide>
        <p15:guide id="4" pos="516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ROFILE 1X CHARCOAL">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64E3A0D-3547-4DE8-97B7-D8246BCAA180}"/>
              </a:ext>
            </a:extLst>
          </p:cNvPr>
          <p:cNvGrpSpPr/>
          <p:nvPr/>
        </p:nvGrpSpPr>
        <p:grpSpPr>
          <a:xfrm>
            <a:off x="0" y="384"/>
            <a:ext cx="4031708" cy="6857616"/>
            <a:chOff x="8153399" y="-11339"/>
            <a:chExt cx="4038601" cy="6869339"/>
          </a:xfrm>
        </p:grpSpPr>
        <p:sp>
          <p:nvSpPr>
            <p:cNvPr id="15" name="Rectangle 14">
              <a:extLst>
                <a:ext uri="{FF2B5EF4-FFF2-40B4-BE49-F238E27FC236}">
                  <a16:creationId xmlns:a16="http://schemas.microsoft.com/office/drawing/2014/main" id="{04F253F0-FF24-40D1-A929-4933654FD796}"/>
                </a:ext>
              </a:extLst>
            </p:cNvPr>
            <p:cNvSpPr/>
            <p:nvPr userDrawn="1"/>
          </p:nvSpPr>
          <p:spPr>
            <a:xfrm>
              <a:off x="8153400" y="-11339"/>
              <a:ext cx="4038600" cy="6869339"/>
            </a:xfrm>
            <a:prstGeom prst="rect">
              <a:avLst/>
            </a:prstGeom>
            <a:solidFill>
              <a:schemeClr val="tx1"/>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17" name="Freeform: Shape 16">
              <a:extLst>
                <a:ext uri="{FF2B5EF4-FFF2-40B4-BE49-F238E27FC236}">
                  <a16:creationId xmlns:a16="http://schemas.microsoft.com/office/drawing/2014/main" id="{CA10E71E-6D32-4134-B82B-0FE5C3AC54E2}"/>
                </a:ext>
              </a:extLst>
            </p:cNvPr>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tx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21" name="contact details placeholder">
            <a:extLst>
              <a:ext uri="{FF2B5EF4-FFF2-40B4-BE49-F238E27FC236}">
                <a16:creationId xmlns:a16="http://schemas.microsoft.com/office/drawing/2014/main" id="{31CE46E6-D243-C9E1-1F90-B2CE4BBA59B0}"/>
              </a:ext>
            </a:extLst>
          </p:cNvPr>
          <p:cNvSpPr>
            <a:spLocks noGrp="1" noRot="1" noMove="1" noResize="1" noEditPoints="1" noAdjustHandles="1" noChangeArrowheads="1" noChangeShapeType="1"/>
          </p:cNvSpPr>
          <p:nvPr>
            <p:ph type="body" sz="quarter" idx="17" hasCustomPrompt="1"/>
          </p:nvPr>
        </p:nvSpPr>
        <p:spPr>
          <a:xfrm>
            <a:off x="485023" y="2671201"/>
            <a:ext cx="3045386" cy="345813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lang="en-US" sz="1600" kern="1200" dirty="0" smtClean="0">
                <a:solidFill>
                  <a:schemeClr val="bg1"/>
                </a:solidFill>
                <a:latin typeface="Trebuchet MS" panose="020B0603020202020204" pitchFamily="34" charset="0"/>
                <a:ea typeface="+mn-ea"/>
                <a:cs typeface="+mn-cs"/>
              </a:defRPr>
            </a:lvl5pPr>
            <a:lvl6pPr marL="270000" indent="-270000">
              <a:defRPr>
                <a:solidFill>
                  <a:schemeClr val="bg1"/>
                </a:solidFill>
              </a:defRPr>
            </a:lvl6pPr>
            <a:lvl7pPr marL="540000" indent="-270000">
              <a:defRPr>
                <a:solidFill>
                  <a:schemeClr val="bg1"/>
                </a:solidFill>
              </a:defRPr>
            </a:lvl7pPr>
            <a:lvl8pPr marL="0" indent="0">
              <a:buNone/>
              <a:defRPr lang="en-US" sz="1600" kern="1200" dirty="0" smtClean="0">
                <a:solidFill>
                  <a:schemeClr val="bg1"/>
                </a:solidFill>
                <a:latin typeface="Trebuchet MS" panose="020B0603020202020204" pitchFamily="34" charset="0"/>
                <a:ea typeface="+mn-ea"/>
                <a:cs typeface="+mn-cs"/>
              </a:defRPr>
            </a:lvl8pPr>
            <a:lvl9pPr marL="0" indent="0">
              <a:buNone/>
              <a:defRPr lang="en-US" sz="1600" kern="1200" dirty="0">
                <a:solidFill>
                  <a:schemeClr val="bg1"/>
                </a:solidFill>
                <a:latin typeface="Trebuchet MS" panose="020B0603020202020204" pitchFamily="34" charset="0"/>
                <a:ea typeface="+mn-ea"/>
                <a:cs typeface="+mn-cs"/>
              </a:defRPr>
            </a:lvl9pPr>
          </a:lstStyle>
          <a:p>
            <a:pPr lvl="0"/>
            <a:r>
              <a:rPr lang="en-CA" noProof="0"/>
              <a:t>+XX (telephone number)</a:t>
            </a:r>
          </a:p>
          <a:p>
            <a:pPr lvl="0"/>
            <a:r>
              <a:rPr lang="en-CA" noProof="0"/>
              <a:t>email.address@bdo.ca</a:t>
            </a:r>
          </a:p>
          <a:p>
            <a:pPr lvl="0"/>
            <a:endParaRPr lang="en-CA" noProof="0"/>
          </a:p>
        </p:txBody>
      </p:sp>
      <p:sp>
        <p:nvSpPr>
          <p:cNvPr id="16" name="text placeholder">
            <a:extLst>
              <a:ext uri="{FF2B5EF4-FFF2-40B4-BE49-F238E27FC236}">
                <a16:creationId xmlns:a16="http://schemas.microsoft.com/office/drawing/2014/main" id="{6BA65AAF-C72A-7411-C43C-C437E01754DA}"/>
              </a:ext>
            </a:extLst>
          </p:cNvPr>
          <p:cNvSpPr>
            <a:spLocks noGrp="1" noRot="1" noMove="1" noResize="1" noEditPoints="1" noAdjustHandles="1" noChangeArrowheads="1" noChangeShapeType="1"/>
          </p:cNvSpPr>
          <p:nvPr>
            <p:ph type="body" sz="quarter" idx="14" hasCustomPrompt="1"/>
          </p:nvPr>
        </p:nvSpPr>
        <p:spPr>
          <a:xfrm>
            <a:off x="4346574" y="1712913"/>
            <a:ext cx="7356801" cy="4411852"/>
          </a:xfrm>
        </p:spPr>
        <p:txBody>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ro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hasCustomPrompt="1"/>
          </p:nvPr>
        </p:nvSpPr>
        <p:spPr>
          <a:xfrm>
            <a:off x="4346575" y="953821"/>
            <a:ext cx="7360402"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Role</a:t>
            </a:r>
          </a:p>
        </p:txBody>
      </p:sp>
      <p:sp>
        <p:nvSpPr>
          <p:cNvPr id="11" name="nam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hasCustomPrompt="1"/>
          </p:nvPr>
        </p:nvSpPr>
        <p:spPr>
          <a:xfrm>
            <a:off x="4346575" y="593724"/>
            <a:ext cx="7356801" cy="399981"/>
          </a:xfrm>
          <a:prstGeom prst="rect">
            <a:avLst/>
          </a:prstGeom>
        </p:spPr>
        <p:txBody>
          <a:bodyPr vert="horz" wrap="square" lIns="0" tIns="0" rIns="0" bIns="0" rtlCol="0" anchor="t" anchorCtr="0">
            <a:spAutoFit/>
          </a:bodyPr>
          <a:lstStyle>
            <a:lvl1pPr>
              <a:defRPr/>
            </a:lvl1pPr>
          </a:lstStyle>
          <a:p>
            <a:r>
              <a:rPr lang="en-CA" noProof="0"/>
              <a:t>Name</a:t>
            </a:r>
          </a:p>
        </p:txBody>
      </p:sp>
      <p:sp>
        <p:nvSpPr>
          <p:cNvPr id="14" name="picture placeholder">
            <a:extLst>
              <a:ext uri="{FF2B5EF4-FFF2-40B4-BE49-F238E27FC236}">
                <a16:creationId xmlns:a16="http://schemas.microsoft.com/office/drawing/2014/main" id="{9F11F92A-6D76-156E-B47A-6241592EB53F}"/>
              </a:ext>
            </a:extLst>
          </p:cNvPr>
          <p:cNvSpPr>
            <a:spLocks noGrp="1" noRot="1" noMove="1" noResize="1" noEditPoints="1" noAdjustHandles="1" noChangeArrowheads="1" noChangeShapeType="1"/>
          </p:cNvSpPr>
          <p:nvPr>
            <p:ph type="pic" sz="quarter" idx="13" hasCustomPrompt="1"/>
          </p:nvPr>
        </p:nvSpPr>
        <p:spPr>
          <a:xfrm>
            <a:off x="499641" y="610119"/>
            <a:ext cx="1602000" cy="1602000"/>
          </a:xfrm>
          <a:prstGeom prst="ellipse">
            <a:avLst/>
          </a:prstGeom>
          <a:solidFill>
            <a:schemeClr val="bg2"/>
          </a:solidFill>
          <a:ln w="31750">
            <a:solidFill>
              <a:schemeClr val="bg1"/>
            </a:solidFill>
          </a:ln>
        </p:spPr>
        <p:txBody>
          <a:bodyPr anchor="ctr"/>
          <a:lstStyle>
            <a:lvl1pPr algn="ctr">
              <a:defRPr sz="800">
                <a:solidFill>
                  <a:schemeClr val="accent6"/>
                </a:solidFill>
              </a:defRPr>
            </a:lvl1pPr>
          </a:lstStyle>
          <a:p>
            <a:r>
              <a:rPr lang="en-US"/>
              <a:t>ADD</a:t>
            </a:r>
            <a:br>
              <a:rPr lang="en-US"/>
            </a:br>
            <a:r>
              <a:rPr lang="en-US"/>
              <a:t>PICTURE</a:t>
            </a:r>
            <a:endParaRPr lang="en-GB"/>
          </a:p>
        </p:txBody>
      </p:sp>
      <p:sp>
        <p:nvSpPr>
          <p:cNvPr id="9" name="Footer Placeholder 8">
            <a:extLst>
              <a:ext uri="{FF2B5EF4-FFF2-40B4-BE49-F238E27FC236}">
                <a16:creationId xmlns:a16="http://schemas.microsoft.com/office/drawing/2014/main" id="{A7B577C5-04FC-2273-2922-34648767327F}"/>
              </a:ext>
            </a:extLst>
          </p:cNvPr>
          <p:cNvSpPr>
            <a:spLocks noGrp="1"/>
          </p:cNvSpPr>
          <p:nvPr>
            <p:ph type="ftr" sz="quarter" idx="18"/>
          </p:nvPr>
        </p:nvSpPr>
        <p:spPr/>
        <p:txBody>
          <a:bodyPr/>
          <a:lstStyle>
            <a:lvl1pPr>
              <a:defRPr>
                <a:solidFill>
                  <a:schemeClr val="bg1"/>
                </a:solidFill>
              </a:defRPr>
            </a:lvl1p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822F44E7-7033-0B1E-0569-9CEF8C42D791}"/>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4521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25">
          <p15:clr>
            <a:srgbClr val="FBAE40"/>
          </p15:clr>
        </p15:guide>
        <p15:guide id="4" pos="51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rofile 2x">
    <p:spTree>
      <p:nvGrpSpPr>
        <p:cNvPr id="1" name=""/>
        <p:cNvGrpSpPr/>
        <p:nvPr/>
      </p:nvGrpSpPr>
      <p:grpSpPr>
        <a:xfrm>
          <a:off x="0" y="0"/>
          <a:ext cx="0" cy="0"/>
          <a:chOff x="0" y="0"/>
          <a:chExt cx="0" cy="0"/>
        </a:xfrm>
      </p:grpSpPr>
      <p:sp>
        <p:nvSpPr>
          <p:cNvPr id="31" name="background colour">
            <a:extLst>
              <a:ext uri="{FF2B5EF4-FFF2-40B4-BE49-F238E27FC236}">
                <a16:creationId xmlns:a16="http://schemas.microsoft.com/office/drawing/2014/main" id="{8E68B9F7-EE61-50FB-8A62-CF14A6B65646}"/>
              </a:ext>
            </a:extLst>
          </p:cNvPr>
          <p:cNvSpPr>
            <a:spLocks/>
          </p:cNvSpPr>
          <p:nvPr/>
        </p:nvSpPr>
        <p:spPr>
          <a:xfrm>
            <a:off x="480627" y="1712177"/>
            <a:ext cx="5426400" cy="44118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Graphic 32">
            <a:extLst>
              <a:ext uri="{FF2B5EF4-FFF2-40B4-BE49-F238E27FC236}">
                <a16:creationId xmlns:a16="http://schemas.microsoft.com/office/drawing/2014/main" id="{96D0DCD4-3470-41DB-853E-96837575F98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179" y="1702015"/>
            <a:ext cx="3090589" cy="4407889"/>
          </a:xfrm>
          <a:prstGeom prst="rect">
            <a:avLst/>
          </a:prstGeom>
        </p:spPr>
      </p:pic>
      <p:sp>
        <p:nvSpPr>
          <p:cNvPr id="8" name="background colour">
            <a:extLst>
              <a:ext uri="{FF2B5EF4-FFF2-40B4-BE49-F238E27FC236}">
                <a16:creationId xmlns:a16="http://schemas.microsoft.com/office/drawing/2014/main" id="{0500D202-3258-FA1A-2376-AC44EF74A5F6}"/>
              </a:ext>
            </a:extLst>
          </p:cNvPr>
          <p:cNvSpPr>
            <a:spLocks/>
          </p:cNvSpPr>
          <p:nvPr/>
        </p:nvSpPr>
        <p:spPr>
          <a:xfrm>
            <a:off x="6275814" y="1712177"/>
            <a:ext cx="5426400" cy="44118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20468D3C-D019-439D-9481-B4A3CF90188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7146" y="1734136"/>
            <a:ext cx="3090589" cy="4407889"/>
          </a:xfrm>
          <a:prstGeom prst="rect">
            <a:avLst/>
          </a:prstGeom>
        </p:spPr>
      </p:pic>
      <p:sp>
        <p:nvSpPr>
          <p:cNvPr id="28" name="contact details placeholder 02">
            <a:extLst>
              <a:ext uri="{FF2B5EF4-FFF2-40B4-BE49-F238E27FC236}">
                <a16:creationId xmlns:a16="http://schemas.microsoft.com/office/drawing/2014/main" id="{FFF91338-A066-94D7-8065-F9136B706E8E}"/>
              </a:ext>
            </a:extLst>
          </p:cNvPr>
          <p:cNvSpPr>
            <a:spLocks noGrp="1"/>
          </p:cNvSpPr>
          <p:nvPr>
            <p:ph type="body" sz="quarter" idx="28" hasCustomPrompt="1"/>
          </p:nvPr>
        </p:nvSpPr>
        <p:spPr>
          <a:xfrm>
            <a:off x="6612219" y="4566759"/>
            <a:ext cx="47484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email.address@bdo.nl</a:t>
            </a:r>
          </a:p>
        </p:txBody>
      </p:sp>
      <p:sp>
        <p:nvSpPr>
          <p:cNvPr id="29" name="role placeholder_02">
            <a:extLst>
              <a:ext uri="{FF2B5EF4-FFF2-40B4-BE49-F238E27FC236}">
                <a16:creationId xmlns:a16="http://schemas.microsoft.com/office/drawing/2014/main" id="{A1976D02-BE05-E1C7-B7A1-BEFA9980B684}"/>
              </a:ext>
            </a:extLst>
          </p:cNvPr>
          <p:cNvSpPr>
            <a:spLocks noGrp="1"/>
          </p:cNvSpPr>
          <p:nvPr>
            <p:ph type="body" sz="quarter" idx="29" hasCustomPrompt="1"/>
          </p:nvPr>
        </p:nvSpPr>
        <p:spPr>
          <a:xfrm>
            <a:off x="6612219" y="4172042"/>
            <a:ext cx="47484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27" name="name placeholder 02">
            <a:extLst>
              <a:ext uri="{FF2B5EF4-FFF2-40B4-BE49-F238E27FC236}">
                <a16:creationId xmlns:a16="http://schemas.microsoft.com/office/drawing/2014/main" id="{9D5844A2-3E13-051D-CBFE-CC795C7AC714}"/>
              </a:ext>
            </a:extLst>
          </p:cNvPr>
          <p:cNvSpPr>
            <a:spLocks noGrp="1"/>
          </p:cNvSpPr>
          <p:nvPr>
            <p:ph type="body" sz="quarter" idx="27" hasCustomPrompt="1"/>
          </p:nvPr>
        </p:nvSpPr>
        <p:spPr>
          <a:xfrm>
            <a:off x="6612219" y="3849993"/>
            <a:ext cx="47484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18" name="picture placeholder_02">
            <a:extLst>
              <a:ext uri="{FF2B5EF4-FFF2-40B4-BE49-F238E27FC236}">
                <a16:creationId xmlns:a16="http://schemas.microsoft.com/office/drawing/2014/main" id="{2A59FB20-5FE5-7250-F37B-962920CA1E8C}"/>
              </a:ext>
            </a:extLst>
          </p:cNvPr>
          <p:cNvSpPr>
            <a:spLocks noGrp="1"/>
          </p:cNvSpPr>
          <p:nvPr>
            <p:ph type="pic" sz="quarter" idx="25" hasCustomPrompt="1"/>
          </p:nvPr>
        </p:nvSpPr>
        <p:spPr>
          <a:xfrm>
            <a:off x="8273563"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25" name="contact details placeholder 01">
            <a:extLst>
              <a:ext uri="{FF2B5EF4-FFF2-40B4-BE49-F238E27FC236}">
                <a16:creationId xmlns:a16="http://schemas.microsoft.com/office/drawing/2014/main" id="{06A2FC01-F1E0-1563-893D-62F9BA94A706}"/>
              </a:ext>
            </a:extLst>
          </p:cNvPr>
          <p:cNvSpPr>
            <a:spLocks noGrp="1"/>
          </p:cNvSpPr>
          <p:nvPr>
            <p:ph type="body" sz="quarter" idx="20" hasCustomPrompt="1"/>
          </p:nvPr>
        </p:nvSpPr>
        <p:spPr>
          <a:xfrm>
            <a:off x="826007" y="4566759"/>
            <a:ext cx="47484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email.address@bdo.nl</a:t>
            </a:r>
          </a:p>
        </p:txBody>
      </p:sp>
      <p:sp>
        <p:nvSpPr>
          <p:cNvPr id="26" name="role placeholder_01">
            <a:extLst>
              <a:ext uri="{FF2B5EF4-FFF2-40B4-BE49-F238E27FC236}">
                <a16:creationId xmlns:a16="http://schemas.microsoft.com/office/drawing/2014/main" id="{0C219015-9837-EEF6-0CA0-7FC14502A3B7}"/>
              </a:ext>
            </a:extLst>
          </p:cNvPr>
          <p:cNvSpPr>
            <a:spLocks noGrp="1"/>
          </p:cNvSpPr>
          <p:nvPr>
            <p:ph type="body" sz="quarter" idx="26" hasCustomPrompt="1"/>
          </p:nvPr>
        </p:nvSpPr>
        <p:spPr>
          <a:xfrm>
            <a:off x="826007" y="4172042"/>
            <a:ext cx="47484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24" name="name placeholder 01">
            <a:extLst>
              <a:ext uri="{FF2B5EF4-FFF2-40B4-BE49-F238E27FC236}">
                <a16:creationId xmlns:a16="http://schemas.microsoft.com/office/drawing/2014/main" id="{522F3CB4-3C52-4E6C-64EE-E2F42A3277AE}"/>
              </a:ext>
            </a:extLst>
          </p:cNvPr>
          <p:cNvSpPr>
            <a:spLocks noGrp="1"/>
          </p:cNvSpPr>
          <p:nvPr>
            <p:ph type="body" sz="quarter" idx="19" hasCustomPrompt="1"/>
          </p:nvPr>
        </p:nvSpPr>
        <p:spPr>
          <a:xfrm>
            <a:off x="826007" y="3849993"/>
            <a:ext cx="47484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17" name="picture placeholder_01">
            <a:extLst>
              <a:ext uri="{FF2B5EF4-FFF2-40B4-BE49-F238E27FC236}">
                <a16:creationId xmlns:a16="http://schemas.microsoft.com/office/drawing/2014/main" id="{AB241C98-323B-F2C8-8BB3-26E3A271DB72}"/>
              </a:ext>
            </a:extLst>
          </p:cNvPr>
          <p:cNvSpPr>
            <a:spLocks noGrp="1"/>
          </p:cNvSpPr>
          <p:nvPr>
            <p:ph type="pic" sz="quarter" idx="23" hasCustomPrompt="1"/>
          </p:nvPr>
        </p:nvSpPr>
        <p:spPr>
          <a:xfrm>
            <a:off x="2482589"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lvl1pPr>
              <a:defRPr/>
            </a:lvl1pPr>
          </a:lstStyle>
          <a:p>
            <a:r>
              <a:rPr lang="en-US" noProof="0"/>
              <a:t>Click to edit Master title style</a:t>
            </a:r>
            <a:endParaRPr lang="en-CA" noProof="0"/>
          </a:p>
        </p:txBody>
      </p:sp>
      <p:sp>
        <p:nvSpPr>
          <p:cNvPr id="12" name="Footer Placeholder 11">
            <a:extLst>
              <a:ext uri="{FF2B5EF4-FFF2-40B4-BE49-F238E27FC236}">
                <a16:creationId xmlns:a16="http://schemas.microsoft.com/office/drawing/2014/main" id="{58ECD77B-CA06-452D-7430-82C5A2030764}"/>
              </a:ext>
            </a:extLst>
          </p:cNvPr>
          <p:cNvSpPr>
            <a:spLocks noGrp="1"/>
          </p:cNvSpPr>
          <p:nvPr>
            <p:ph type="ftr" sz="quarter" idx="30"/>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2F3E5CBF-9121-01DA-576E-5EEDC90A5D2E}"/>
              </a:ext>
            </a:extLst>
          </p:cNvPr>
          <p:cNvSpPr>
            <a:spLocks noGrp="1"/>
          </p:cNvSpPr>
          <p:nvPr>
            <p:ph type="sldNum" sz="quarter" idx="31"/>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0901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L - COVER D.02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5" y="128126"/>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6" name="image/colour placeholder (left)">
            <a:extLst>
              <a:ext uri="{FF2B5EF4-FFF2-40B4-BE49-F238E27FC236}">
                <a16:creationId xmlns:a16="http://schemas.microsoft.com/office/drawing/2014/main" id="{B54BC19C-7B86-6856-3338-9714F5F5409F}"/>
              </a:ext>
            </a:extLst>
          </p:cNvPr>
          <p:cNvSpPr>
            <a:spLocks noGrp="1" noRot="1" noMove="1" noResize="1" noEditPoints="1" noAdjustHandles="1" noChangeArrowheads="1" noChangeShapeType="1"/>
          </p:cNvSpPr>
          <p:nvPr>
            <p:ph type="pic" sz="quarter" idx="10" hasCustomPrompt="1"/>
          </p:nvPr>
        </p:nvSpPr>
        <p:spPr>
          <a:xfrm>
            <a:off x="0" y="183205"/>
            <a:ext cx="12190451" cy="6674797"/>
          </a:xfrm>
          <a:custGeom>
            <a:avLst/>
            <a:gdLst>
              <a:gd name="connsiteX0" fmla="*/ 2668842 w 12196800"/>
              <a:gd name="connsiteY0" fmla="*/ 0 h 6674797"/>
              <a:gd name="connsiteX1" fmla="*/ 12196800 w 12196800"/>
              <a:gd name="connsiteY1" fmla="*/ 6673712 h 6674797"/>
              <a:gd name="connsiteX2" fmla="*/ 12196800 w 12196800"/>
              <a:gd name="connsiteY2" fmla="*/ 6674797 h 6674797"/>
              <a:gd name="connsiteX3" fmla="*/ 0 w 12196800"/>
              <a:gd name="connsiteY3" fmla="*/ 6674797 h 6674797"/>
              <a:gd name="connsiteX4" fmla="*/ 0 w 12196800"/>
              <a:gd name="connsiteY4" fmla="*/ 1869345 h 667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800" h="6674797">
                <a:moveTo>
                  <a:pt x="2668842" y="0"/>
                </a:moveTo>
                <a:lnTo>
                  <a:pt x="12196800" y="6673712"/>
                </a:lnTo>
                <a:lnTo>
                  <a:pt x="12196800" y="6674797"/>
                </a:lnTo>
                <a:lnTo>
                  <a:pt x="0" y="6674797"/>
                </a:lnTo>
                <a:lnTo>
                  <a:pt x="0" y="1869345"/>
                </a:lnTo>
                <a:close/>
              </a:path>
            </a:pathLst>
          </a:custGeom>
          <a:solidFill>
            <a:schemeClr val="accent4"/>
          </a:solidFill>
        </p:spPr>
        <p:txBody>
          <a:bodyPr wrap="square" anchor="ctr" anchorCtr="0">
            <a:noAutofit/>
          </a:bodyPr>
          <a:lstStyle>
            <a:lvl1pPr algn="ctr">
              <a:defRPr sz="800">
                <a:solidFill>
                  <a:schemeClr val="tx2"/>
                </a:solidFill>
              </a:defRPr>
            </a:lvl1pPr>
          </a:lstStyle>
          <a:p>
            <a:r>
              <a:rPr lang="en-US"/>
              <a:t>IMAGE</a:t>
            </a:r>
            <a:endParaRPr lang="nl-NL"/>
          </a:p>
        </p:txBody>
      </p:sp>
      <p:sp>
        <p:nvSpPr>
          <p:cNvPr id="7" name="author placeholder">
            <a:extLst>
              <a:ext uri="{FF2B5EF4-FFF2-40B4-BE49-F238E27FC236}">
                <a16:creationId xmlns:a16="http://schemas.microsoft.com/office/drawing/2014/main" id="{5BE28D05-641E-F913-BB53-F4FDC7326499}"/>
              </a:ext>
            </a:extLst>
          </p:cNvPr>
          <p:cNvSpPr>
            <a:spLocks noGrp="1"/>
          </p:cNvSpPr>
          <p:nvPr>
            <p:ph type="body" sz="quarter" idx="12" hasCustomPrompt="1"/>
          </p:nvPr>
        </p:nvSpPr>
        <p:spPr>
          <a:xfrm>
            <a:off x="6579974" y="2438155"/>
            <a:ext cx="2964083" cy="246221"/>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8" name="subtitle placeholder">
            <a:extLst>
              <a:ext uri="{FF2B5EF4-FFF2-40B4-BE49-F238E27FC236}">
                <a16:creationId xmlns:a16="http://schemas.microsoft.com/office/drawing/2014/main" id="{2B034904-0D6A-7FD6-1E10-C1DC7C3C91C8}"/>
              </a:ext>
            </a:extLst>
          </p:cNvPr>
          <p:cNvSpPr>
            <a:spLocks noGrp="1"/>
          </p:cNvSpPr>
          <p:nvPr>
            <p:ph type="subTitle" idx="1"/>
          </p:nvPr>
        </p:nvSpPr>
        <p:spPr>
          <a:xfrm>
            <a:off x="6579973" y="1827683"/>
            <a:ext cx="5610477"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9" name="title placeholder">
            <a:extLst>
              <a:ext uri="{FF2B5EF4-FFF2-40B4-BE49-F238E27FC236}">
                <a16:creationId xmlns:a16="http://schemas.microsoft.com/office/drawing/2014/main" id="{92C8A586-4FA6-4754-56C7-56FA5C1B0E91}"/>
              </a:ext>
            </a:extLst>
          </p:cNvPr>
          <p:cNvSpPr>
            <a:spLocks noGrp="1"/>
          </p:cNvSpPr>
          <p:nvPr>
            <p:ph type="title"/>
          </p:nvPr>
        </p:nvSpPr>
        <p:spPr>
          <a:xfrm>
            <a:off x="6579973" y="278749"/>
            <a:ext cx="5423137"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sp>
        <p:nvSpPr>
          <p:cNvPr id="25" name="cornerstone">
            <a:extLst>
              <a:ext uri="{FF2B5EF4-FFF2-40B4-BE49-F238E27FC236}">
                <a16:creationId xmlns:a16="http://schemas.microsoft.com/office/drawing/2014/main" id="{8AC39584-53D9-90BC-659F-F9B375141AEB}"/>
              </a:ext>
            </a:extLst>
          </p:cNvPr>
          <p:cNvSpPr>
            <a:spLocks noGrp="1" noRot="1" noMove="1" noResize="1" noEditPoints="1" noAdjustHandles="1" noChangeArrowheads="1" noChangeShapeType="1"/>
          </p:cNvSpPr>
          <p:nvPr/>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rtlCol="0" anchor="ctr"/>
          <a:lstStyle/>
          <a:p>
            <a:endParaRPr lang="nl-NL" sz="1799"/>
          </a:p>
        </p:txBody>
      </p:sp>
      <p:grpSp>
        <p:nvGrpSpPr>
          <p:cNvPr id="50" name="BDO logo">
            <a:extLst>
              <a:ext uri="{FF2B5EF4-FFF2-40B4-BE49-F238E27FC236}">
                <a16:creationId xmlns:a16="http://schemas.microsoft.com/office/drawing/2014/main" id="{3E96FC18-B14E-E0D2-F871-8AA32DB7B1EB}"/>
              </a:ext>
            </a:extLst>
          </p:cNvPr>
          <p:cNvGrpSpPr>
            <a:grpSpLocks noGrp="1" noUngrp="1" noRot="1" noMove="1" noResize="1"/>
          </p:cNvGrpSpPr>
          <p:nvPr/>
        </p:nvGrpSpPr>
        <p:grpSpPr>
          <a:xfrm>
            <a:off x="358818" y="356468"/>
            <a:ext cx="969952" cy="372959"/>
            <a:chOff x="359004" y="356467"/>
            <a:chExt cx="970457" cy="372959"/>
          </a:xfrm>
          <a:solidFill>
            <a:srgbClr val="22409A"/>
          </a:solidFill>
        </p:grpSpPr>
        <p:sp>
          <p:nvSpPr>
            <p:cNvPr id="31" name="Vrije vorm: vorm 30">
              <a:extLst>
                <a:ext uri="{FF2B5EF4-FFF2-40B4-BE49-F238E27FC236}">
                  <a16:creationId xmlns:a16="http://schemas.microsoft.com/office/drawing/2014/main" id="{4452E5C4-FF6D-0163-A6AD-0523F3B0D582}"/>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32" name="Vrije vorm: vorm 31">
              <a:extLst>
                <a:ext uri="{FF2B5EF4-FFF2-40B4-BE49-F238E27FC236}">
                  <a16:creationId xmlns:a16="http://schemas.microsoft.com/office/drawing/2014/main" id="{4CC59272-FC52-1A41-83E8-C2249C4774C8}"/>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33" name="Vrije vorm: vorm 32">
              <a:extLst>
                <a:ext uri="{FF2B5EF4-FFF2-40B4-BE49-F238E27FC236}">
                  <a16:creationId xmlns:a16="http://schemas.microsoft.com/office/drawing/2014/main" id="{08352EBF-C6A1-7147-312C-507B910E567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EE624FD-FD4A-99F5-1EFB-6565350C79B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8AF8916D-7252-B71E-C9B6-82A028D30C4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grpSp>
        <p:nvGrpSpPr>
          <p:cNvPr id="2" name="clear space" hidden="1">
            <a:extLst>
              <a:ext uri="{FF2B5EF4-FFF2-40B4-BE49-F238E27FC236}">
                <a16:creationId xmlns:a16="http://schemas.microsoft.com/office/drawing/2014/main" id="{B7994898-D762-4890-7B9D-5BCE2C01C885}"/>
              </a:ext>
            </a:extLst>
          </p:cNvPr>
          <p:cNvGrpSpPr/>
          <p:nvPr userDrawn="1"/>
        </p:nvGrpSpPr>
        <p:grpSpPr>
          <a:xfrm>
            <a:off x="117915" y="128126"/>
            <a:ext cx="1440347" cy="843599"/>
            <a:chOff x="117976" y="128125"/>
            <a:chExt cx="1441097" cy="843599"/>
          </a:xfrm>
        </p:grpSpPr>
        <p:sp>
          <p:nvSpPr>
            <p:cNvPr id="3" name="Vrije vorm: vorm 19">
              <a:extLst>
                <a:ext uri="{FF2B5EF4-FFF2-40B4-BE49-F238E27FC236}">
                  <a16:creationId xmlns:a16="http://schemas.microsoft.com/office/drawing/2014/main" id="{13D2702E-D1B2-766E-FD38-5D025CDA7248}"/>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4" name="Vrije vorm: vorm 20">
              <a:extLst>
                <a:ext uri="{FF2B5EF4-FFF2-40B4-BE49-F238E27FC236}">
                  <a16:creationId xmlns:a16="http://schemas.microsoft.com/office/drawing/2014/main" id="{EF0AE56A-6CA0-1031-E9D6-B8F7DAC7A76C}"/>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5" name="Vrije vorm: vorm 21">
              <a:extLst>
                <a:ext uri="{FF2B5EF4-FFF2-40B4-BE49-F238E27FC236}">
                  <a16:creationId xmlns:a16="http://schemas.microsoft.com/office/drawing/2014/main" id="{63E00BC8-02ED-99A8-9DB8-D6688E067759}"/>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0" name="Vrije vorm: vorm 22">
              <a:extLst>
                <a:ext uri="{FF2B5EF4-FFF2-40B4-BE49-F238E27FC236}">
                  <a16:creationId xmlns:a16="http://schemas.microsoft.com/office/drawing/2014/main" id="{FC3D5EE8-9D20-B2DB-AF21-EE8DDB23BE93}"/>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1" name="Vrije vorm: vorm 23">
              <a:extLst>
                <a:ext uri="{FF2B5EF4-FFF2-40B4-BE49-F238E27FC236}">
                  <a16:creationId xmlns:a16="http://schemas.microsoft.com/office/drawing/2014/main" id="{ED54F084-0DFC-A6F3-9839-1BE06EC6E5DC}"/>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2" name="cornerstone">
            <a:extLst>
              <a:ext uri="{FF2B5EF4-FFF2-40B4-BE49-F238E27FC236}">
                <a16:creationId xmlns:a16="http://schemas.microsoft.com/office/drawing/2014/main" id="{4B695F65-C2C8-B5C7-E499-4D6AD007F1AF}"/>
              </a:ext>
            </a:extLst>
          </p:cNvPr>
          <p:cNvSpPr/>
          <p:nvPr userDrawn="1"/>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rtlCol="0" anchor="ctr"/>
          <a:lstStyle/>
          <a:p>
            <a:endParaRPr lang="nl-NL" sz="1799"/>
          </a:p>
        </p:txBody>
      </p:sp>
      <p:grpSp>
        <p:nvGrpSpPr>
          <p:cNvPr id="13" name="BDO logo">
            <a:extLst>
              <a:ext uri="{FF2B5EF4-FFF2-40B4-BE49-F238E27FC236}">
                <a16:creationId xmlns:a16="http://schemas.microsoft.com/office/drawing/2014/main" id="{AEEF4AA3-390A-D35D-83ED-3920DCC96EB4}"/>
              </a:ext>
            </a:extLst>
          </p:cNvPr>
          <p:cNvGrpSpPr/>
          <p:nvPr userDrawn="1"/>
        </p:nvGrpSpPr>
        <p:grpSpPr>
          <a:xfrm>
            <a:off x="358818" y="356468"/>
            <a:ext cx="969952" cy="372959"/>
            <a:chOff x="359004" y="356467"/>
            <a:chExt cx="970457" cy="372959"/>
          </a:xfrm>
          <a:solidFill>
            <a:srgbClr val="22409A"/>
          </a:solidFill>
        </p:grpSpPr>
        <p:sp>
          <p:nvSpPr>
            <p:cNvPr id="14" name="Vrije vorm: vorm 30">
              <a:extLst>
                <a:ext uri="{FF2B5EF4-FFF2-40B4-BE49-F238E27FC236}">
                  <a16:creationId xmlns:a16="http://schemas.microsoft.com/office/drawing/2014/main" id="{F004614B-5402-BC4E-E2FD-1E1AA81808DE}"/>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15" name="Vrije vorm: vorm 31">
              <a:extLst>
                <a:ext uri="{FF2B5EF4-FFF2-40B4-BE49-F238E27FC236}">
                  <a16:creationId xmlns:a16="http://schemas.microsoft.com/office/drawing/2014/main" id="{0507D029-7632-BAF3-81C0-2A65681E635A}"/>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16" name="Vrije vorm: vorm 32">
              <a:extLst>
                <a:ext uri="{FF2B5EF4-FFF2-40B4-BE49-F238E27FC236}">
                  <a16:creationId xmlns:a16="http://schemas.microsoft.com/office/drawing/2014/main" id="{BDBC9EA0-8D5B-7667-4588-AAD065AA0085}"/>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799"/>
            </a:p>
          </p:txBody>
        </p:sp>
        <p:sp>
          <p:nvSpPr>
            <p:cNvPr id="17" name="Vrije vorm: vorm 28">
              <a:extLst>
                <a:ext uri="{FF2B5EF4-FFF2-40B4-BE49-F238E27FC236}">
                  <a16:creationId xmlns:a16="http://schemas.microsoft.com/office/drawing/2014/main" id="{5569B599-410C-EF96-1441-AFA2C462A751}"/>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18" name="Vrije vorm: vorm 29">
              <a:extLst>
                <a:ext uri="{FF2B5EF4-FFF2-40B4-BE49-F238E27FC236}">
                  <a16:creationId xmlns:a16="http://schemas.microsoft.com/office/drawing/2014/main" id="{E64DBE84-69DD-24A1-1A4E-7D1BBDFD82FB}"/>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301470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ofile 3x">
    <p:spTree>
      <p:nvGrpSpPr>
        <p:cNvPr id="1" name=""/>
        <p:cNvGrpSpPr/>
        <p:nvPr/>
      </p:nvGrpSpPr>
      <p:grpSpPr>
        <a:xfrm>
          <a:off x="0" y="0"/>
          <a:ext cx="0" cy="0"/>
          <a:chOff x="0" y="0"/>
          <a:chExt cx="0" cy="0"/>
        </a:xfrm>
      </p:grpSpPr>
      <p:sp>
        <p:nvSpPr>
          <p:cNvPr id="35" name="background colour">
            <a:extLst>
              <a:ext uri="{FF2B5EF4-FFF2-40B4-BE49-F238E27FC236}">
                <a16:creationId xmlns:a16="http://schemas.microsoft.com/office/drawing/2014/main" id="{EFB15F73-3308-22EF-E358-88DA685D2A63}"/>
              </a:ext>
            </a:extLst>
          </p:cNvPr>
          <p:cNvSpPr>
            <a:spLocks/>
          </p:cNvSpPr>
          <p:nvPr/>
        </p:nvSpPr>
        <p:spPr>
          <a:xfrm>
            <a:off x="8205789" y="1712177"/>
            <a:ext cx="3497587" cy="44118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7" name="Graphic 46">
            <a:extLst>
              <a:ext uri="{FF2B5EF4-FFF2-40B4-BE49-F238E27FC236}">
                <a16:creationId xmlns:a16="http://schemas.microsoft.com/office/drawing/2014/main" id="{11090FFA-D817-45EE-B790-320F18C14C2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09741" y="2688272"/>
            <a:ext cx="3494928" cy="3444031"/>
          </a:xfrm>
          <a:prstGeom prst="rect">
            <a:avLst/>
          </a:prstGeom>
        </p:spPr>
      </p:pic>
      <p:sp>
        <p:nvSpPr>
          <p:cNvPr id="32" name="background colour">
            <a:extLst>
              <a:ext uri="{FF2B5EF4-FFF2-40B4-BE49-F238E27FC236}">
                <a16:creationId xmlns:a16="http://schemas.microsoft.com/office/drawing/2014/main" id="{540CA267-B7B2-B648-F2D8-9010F8FD4B00}"/>
              </a:ext>
            </a:extLst>
          </p:cNvPr>
          <p:cNvSpPr>
            <a:spLocks/>
          </p:cNvSpPr>
          <p:nvPr/>
        </p:nvSpPr>
        <p:spPr>
          <a:xfrm>
            <a:off x="4352986" y="1720451"/>
            <a:ext cx="3497587" cy="44118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a:extLst>
              <a:ext uri="{FF2B5EF4-FFF2-40B4-BE49-F238E27FC236}">
                <a16:creationId xmlns:a16="http://schemas.microsoft.com/office/drawing/2014/main" id="{609B0CF2-071B-415A-BF52-CAE9F934F93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55645" y="2688273"/>
            <a:ext cx="3494928" cy="3444031"/>
          </a:xfrm>
          <a:prstGeom prst="rect">
            <a:avLst/>
          </a:prstGeom>
        </p:spPr>
      </p:pic>
      <p:sp>
        <p:nvSpPr>
          <p:cNvPr id="7" name="background colour">
            <a:extLst>
              <a:ext uri="{FF2B5EF4-FFF2-40B4-BE49-F238E27FC236}">
                <a16:creationId xmlns:a16="http://schemas.microsoft.com/office/drawing/2014/main" id="{403166C4-0B9A-3E6D-753D-ADC5B61F55DD}"/>
              </a:ext>
            </a:extLst>
          </p:cNvPr>
          <p:cNvSpPr>
            <a:spLocks/>
          </p:cNvSpPr>
          <p:nvPr/>
        </p:nvSpPr>
        <p:spPr>
          <a:xfrm>
            <a:off x="482240" y="1712913"/>
            <a:ext cx="3497587" cy="44118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3AC871F4-3FE5-4D18-AB67-07D9703085D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627" y="2669860"/>
            <a:ext cx="3494928" cy="3444031"/>
          </a:xfrm>
          <a:prstGeom prst="rect">
            <a:avLst/>
          </a:prstGeom>
        </p:spPr>
      </p:pic>
      <p:sp>
        <p:nvSpPr>
          <p:cNvPr id="28" name="contact details placeholder 03">
            <a:extLst>
              <a:ext uri="{FF2B5EF4-FFF2-40B4-BE49-F238E27FC236}">
                <a16:creationId xmlns:a16="http://schemas.microsoft.com/office/drawing/2014/main" id="{404AB8CB-AA69-DE78-42E2-A5199F576B45}"/>
              </a:ext>
            </a:extLst>
          </p:cNvPr>
          <p:cNvSpPr>
            <a:spLocks noGrp="1"/>
          </p:cNvSpPr>
          <p:nvPr>
            <p:ph type="body" sz="quarter" idx="32" hasCustomPrompt="1"/>
          </p:nvPr>
        </p:nvSpPr>
        <p:spPr>
          <a:xfrm>
            <a:off x="8544758" y="4566759"/>
            <a:ext cx="27828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29" name="role placeholder_03">
            <a:extLst>
              <a:ext uri="{FF2B5EF4-FFF2-40B4-BE49-F238E27FC236}">
                <a16:creationId xmlns:a16="http://schemas.microsoft.com/office/drawing/2014/main" id="{683119A4-4E8D-5C00-45B7-2789FB965B2A}"/>
              </a:ext>
            </a:extLst>
          </p:cNvPr>
          <p:cNvSpPr>
            <a:spLocks noGrp="1"/>
          </p:cNvSpPr>
          <p:nvPr>
            <p:ph type="body" sz="quarter" idx="33" hasCustomPrompt="1"/>
          </p:nvPr>
        </p:nvSpPr>
        <p:spPr>
          <a:xfrm>
            <a:off x="8544758" y="4172042"/>
            <a:ext cx="27828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30" name="name placeholder 03">
            <a:extLst>
              <a:ext uri="{FF2B5EF4-FFF2-40B4-BE49-F238E27FC236}">
                <a16:creationId xmlns:a16="http://schemas.microsoft.com/office/drawing/2014/main" id="{6A95CC4B-82B9-5296-A592-674D46731BAF}"/>
              </a:ext>
            </a:extLst>
          </p:cNvPr>
          <p:cNvSpPr>
            <a:spLocks noGrp="1"/>
          </p:cNvSpPr>
          <p:nvPr>
            <p:ph type="body" sz="quarter" idx="34" hasCustomPrompt="1"/>
          </p:nvPr>
        </p:nvSpPr>
        <p:spPr>
          <a:xfrm>
            <a:off x="8544758" y="3849993"/>
            <a:ext cx="27828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27" name="picture placeholder_03">
            <a:extLst>
              <a:ext uri="{FF2B5EF4-FFF2-40B4-BE49-F238E27FC236}">
                <a16:creationId xmlns:a16="http://schemas.microsoft.com/office/drawing/2014/main" id="{88B51546-6C5A-9308-1D4F-485544168008}"/>
              </a:ext>
            </a:extLst>
          </p:cNvPr>
          <p:cNvSpPr>
            <a:spLocks noGrp="1"/>
          </p:cNvSpPr>
          <p:nvPr>
            <p:ph type="pic" sz="quarter" idx="31" hasCustomPrompt="1"/>
          </p:nvPr>
        </p:nvSpPr>
        <p:spPr>
          <a:xfrm>
            <a:off x="9231377"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21" name="contact details placeholder 02">
            <a:extLst>
              <a:ext uri="{FF2B5EF4-FFF2-40B4-BE49-F238E27FC236}">
                <a16:creationId xmlns:a16="http://schemas.microsoft.com/office/drawing/2014/main" id="{A5F40C3D-B47F-56C4-A35D-93B33B93B24B}"/>
              </a:ext>
            </a:extLst>
          </p:cNvPr>
          <p:cNvSpPr>
            <a:spLocks noGrp="1"/>
          </p:cNvSpPr>
          <p:nvPr>
            <p:ph type="body" sz="quarter" idx="28" hasCustomPrompt="1"/>
          </p:nvPr>
        </p:nvSpPr>
        <p:spPr>
          <a:xfrm>
            <a:off x="4691955" y="4575033"/>
            <a:ext cx="27828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22" name="role placeholder_02">
            <a:extLst>
              <a:ext uri="{FF2B5EF4-FFF2-40B4-BE49-F238E27FC236}">
                <a16:creationId xmlns:a16="http://schemas.microsoft.com/office/drawing/2014/main" id="{B7B890F6-C5E9-FBD8-D4C7-6A18581D8194}"/>
              </a:ext>
            </a:extLst>
          </p:cNvPr>
          <p:cNvSpPr>
            <a:spLocks noGrp="1"/>
          </p:cNvSpPr>
          <p:nvPr>
            <p:ph type="body" sz="quarter" idx="29" hasCustomPrompt="1"/>
          </p:nvPr>
        </p:nvSpPr>
        <p:spPr>
          <a:xfrm>
            <a:off x="4691955" y="4180316"/>
            <a:ext cx="27828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23" name="name placeholder 02">
            <a:extLst>
              <a:ext uri="{FF2B5EF4-FFF2-40B4-BE49-F238E27FC236}">
                <a16:creationId xmlns:a16="http://schemas.microsoft.com/office/drawing/2014/main" id="{457C3B6D-57E1-8A45-1F6D-93933D4203B1}"/>
              </a:ext>
            </a:extLst>
          </p:cNvPr>
          <p:cNvSpPr>
            <a:spLocks noGrp="1"/>
          </p:cNvSpPr>
          <p:nvPr>
            <p:ph type="body" sz="quarter" idx="30" hasCustomPrompt="1"/>
          </p:nvPr>
        </p:nvSpPr>
        <p:spPr>
          <a:xfrm>
            <a:off x="4691955" y="3858267"/>
            <a:ext cx="27828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20" name="picture placeholder_02">
            <a:extLst>
              <a:ext uri="{FF2B5EF4-FFF2-40B4-BE49-F238E27FC236}">
                <a16:creationId xmlns:a16="http://schemas.microsoft.com/office/drawing/2014/main" id="{A5F4274B-03CB-ED41-B7E1-F8B8D2984DC1}"/>
              </a:ext>
            </a:extLst>
          </p:cNvPr>
          <p:cNvSpPr>
            <a:spLocks noGrp="1"/>
          </p:cNvSpPr>
          <p:nvPr>
            <p:ph type="pic" sz="quarter" idx="27" hasCustomPrompt="1"/>
          </p:nvPr>
        </p:nvSpPr>
        <p:spPr>
          <a:xfrm>
            <a:off x="5378574" y="2089074"/>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14" name="contact details placeholder 01">
            <a:extLst>
              <a:ext uri="{FF2B5EF4-FFF2-40B4-BE49-F238E27FC236}">
                <a16:creationId xmlns:a16="http://schemas.microsoft.com/office/drawing/2014/main" id="{4E8863AB-D491-F090-974A-1E938C1F6B9A}"/>
              </a:ext>
            </a:extLst>
          </p:cNvPr>
          <p:cNvSpPr>
            <a:spLocks noGrp="1"/>
          </p:cNvSpPr>
          <p:nvPr>
            <p:ph type="body" sz="quarter" idx="20" hasCustomPrompt="1"/>
          </p:nvPr>
        </p:nvSpPr>
        <p:spPr>
          <a:xfrm>
            <a:off x="826007" y="4566759"/>
            <a:ext cx="27828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15" name="role placeholder_01">
            <a:extLst>
              <a:ext uri="{FF2B5EF4-FFF2-40B4-BE49-F238E27FC236}">
                <a16:creationId xmlns:a16="http://schemas.microsoft.com/office/drawing/2014/main" id="{EA63CBD9-2DB3-F95A-C959-3E0AACCD1B27}"/>
              </a:ext>
            </a:extLst>
          </p:cNvPr>
          <p:cNvSpPr>
            <a:spLocks noGrp="1"/>
          </p:cNvSpPr>
          <p:nvPr>
            <p:ph type="body" sz="quarter" idx="26" hasCustomPrompt="1"/>
          </p:nvPr>
        </p:nvSpPr>
        <p:spPr>
          <a:xfrm>
            <a:off x="826007" y="4172042"/>
            <a:ext cx="27828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16" name="name placeholder 01">
            <a:extLst>
              <a:ext uri="{FF2B5EF4-FFF2-40B4-BE49-F238E27FC236}">
                <a16:creationId xmlns:a16="http://schemas.microsoft.com/office/drawing/2014/main" id="{7DDD5216-F499-2620-5FFF-4B718728DFAA}"/>
              </a:ext>
            </a:extLst>
          </p:cNvPr>
          <p:cNvSpPr>
            <a:spLocks noGrp="1"/>
          </p:cNvSpPr>
          <p:nvPr>
            <p:ph type="body" sz="quarter" idx="19" hasCustomPrompt="1"/>
          </p:nvPr>
        </p:nvSpPr>
        <p:spPr>
          <a:xfrm>
            <a:off x="826007" y="3849993"/>
            <a:ext cx="27828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13" name="picture placeholder_01">
            <a:extLst>
              <a:ext uri="{FF2B5EF4-FFF2-40B4-BE49-F238E27FC236}">
                <a16:creationId xmlns:a16="http://schemas.microsoft.com/office/drawing/2014/main" id="{B043A677-BF65-54A0-B663-10148D6FB51C}"/>
              </a:ext>
            </a:extLst>
          </p:cNvPr>
          <p:cNvSpPr>
            <a:spLocks noGrp="1"/>
          </p:cNvSpPr>
          <p:nvPr>
            <p:ph type="pic" sz="quarter" idx="23" hasCustomPrompt="1"/>
          </p:nvPr>
        </p:nvSpPr>
        <p:spPr>
          <a:xfrm>
            <a:off x="1512626"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18" name="Footer Placeholder 17">
            <a:extLst>
              <a:ext uri="{FF2B5EF4-FFF2-40B4-BE49-F238E27FC236}">
                <a16:creationId xmlns:a16="http://schemas.microsoft.com/office/drawing/2014/main" id="{13ACF36F-E42C-00B0-B279-AB94FDB60D3A}"/>
              </a:ext>
            </a:extLst>
          </p:cNvPr>
          <p:cNvSpPr>
            <a:spLocks noGrp="1"/>
          </p:cNvSpPr>
          <p:nvPr>
            <p:ph type="ftr" sz="quarter" idx="3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EAB03281-FC27-1350-1144-300197742FAF}"/>
              </a:ext>
            </a:extLst>
          </p:cNvPr>
          <p:cNvSpPr>
            <a:spLocks noGrp="1"/>
          </p:cNvSpPr>
          <p:nvPr>
            <p:ph type="sldNum" sz="quarter" idx="3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61534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ofile 4x">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37B7ACD-EE0B-420F-A653-BF80FDAA1B37}"/>
              </a:ext>
            </a:extLst>
          </p:cNvPr>
          <p:cNvGrpSpPr>
            <a:grpSpLocks/>
          </p:cNvGrpSpPr>
          <p:nvPr/>
        </p:nvGrpSpPr>
        <p:grpSpPr>
          <a:xfrm>
            <a:off x="452123" y="1694420"/>
            <a:ext cx="2622360" cy="4460427"/>
            <a:chOff x="8153399" y="-11339"/>
            <a:chExt cx="4038601" cy="6869339"/>
          </a:xfrm>
        </p:grpSpPr>
        <p:sp>
          <p:nvSpPr>
            <p:cNvPr id="51" name="Rectangle 50">
              <a:extLst>
                <a:ext uri="{FF2B5EF4-FFF2-40B4-BE49-F238E27FC236}">
                  <a16:creationId xmlns:a16="http://schemas.microsoft.com/office/drawing/2014/main" id="{AB2F9F8E-C471-4383-AB19-BDF5E5C982A7}"/>
                </a:ext>
              </a:extLst>
            </p:cNvPr>
            <p:cNvSpPr>
              <a:spLocks/>
            </p:cNvSpPr>
            <p:nvPr userDrawn="1"/>
          </p:nvSpPr>
          <p:spPr>
            <a:xfrm>
              <a:off x="8153400" y="-11339"/>
              <a:ext cx="4038600" cy="6869339"/>
            </a:xfrm>
            <a:prstGeom prst="rect">
              <a:avLst/>
            </a:prstGeom>
            <a:solidFill>
              <a:schemeClr val="accent4"/>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52" name="Freeform: Shape 51">
              <a:extLst>
                <a:ext uri="{FF2B5EF4-FFF2-40B4-BE49-F238E27FC236}">
                  <a16:creationId xmlns:a16="http://schemas.microsoft.com/office/drawing/2014/main" id="{092A9162-3803-4249-849C-AE553D050825}"/>
                </a:ext>
              </a:extLst>
            </p:cNvPr>
            <p:cNvSpPr>
              <a:spLocks/>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grpSp>
        <p:nvGrpSpPr>
          <p:cNvPr id="47" name="Group 46">
            <a:extLst>
              <a:ext uri="{FF2B5EF4-FFF2-40B4-BE49-F238E27FC236}">
                <a16:creationId xmlns:a16="http://schemas.microsoft.com/office/drawing/2014/main" id="{6B254368-8C5D-4036-A337-F05B9CB3B869}"/>
              </a:ext>
            </a:extLst>
          </p:cNvPr>
          <p:cNvGrpSpPr>
            <a:grpSpLocks/>
          </p:cNvGrpSpPr>
          <p:nvPr/>
        </p:nvGrpSpPr>
        <p:grpSpPr>
          <a:xfrm>
            <a:off x="6261633" y="1705550"/>
            <a:ext cx="2622360" cy="4460427"/>
            <a:chOff x="8153399" y="-11339"/>
            <a:chExt cx="4038601" cy="6869339"/>
          </a:xfrm>
        </p:grpSpPr>
        <p:sp>
          <p:nvSpPr>
            <p:cNvPr id="48" name="Rectangle 47">
              <a:extLst>
                <a:ext uri="{FF2B5EF4-FFF2-40B4-BE49-F238E27FC236}">
                  <a16:creationId xmlns:a16="http://schemas.microsoft.com/office/drawing/2014/main" id="{F96A83B2-8A02-4D32-838A-BCD081F8EC70}"/>
                </a:ext>
              </a:extLst>
            </p:cNvPr>
            <p:cNvSpPr>
              <a:spLocks/>
            </p:cNvSpPr>
            <p:nvPr userDrawn="1"/>
          </p:nvSpPr>
          <p:spPr>
            <a:xfrm>
              <a:off x="8153400" y="-11339"/>
              <a:ext cx="4038600" cy="6869339"/>
            </a:xfrm>
            <a:prstGeom prst="rect">
              <a:avLst/>
            </a:prstGeom>
            <a:solidFill>
              <a:schemeClr val="accent4"/>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a:p>
          </p:txBody>
        </p:sp>
        <p:sp>
          <p:nvSpPr>
            <p:cNvPr id="49" name="Freeform: Shape 48">
              <a:extLst>
                <a:ext uri="{FF2B5EF4-FFF2-40B4-BE49-F238E27FC236}">
                  <a16:creationId xmlns:a16="http://schemas.microsoft.com/office/drawing/2014/main" id="{F6482ED9-87F2-4611-B080-01AF7C3497F7}"/>
                </a:ext>
              </a:extLst>
            </p:cNvPr>
            <p:cNvSpPr>
              <a:spLocks/>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a:p>
          </p:txBody>
        </p:sp>
      </p:grpSp>
      <p:grpSp>
        <p:nvGrpSpPr>
          <p:cNvPr id="38" name="Group 37">
            <a:extLst>
              <a:ext uri="{FF2B5EF4-FFF2-40B4-BE49-F238E27FC236}">
                <a16:creationId xmlns:a16="http://schemas.microsoft.com/office/drawing/2014/main" id="{D523C73D-EA5C-4D0E-965A-D8E47D5673F5}"/>
              </a:ext>
            </a:extLst>
          </p:cNvPr>
          <p:cNvGrpSpPr>
            <a:grpSpLocks/>
          </p:cNvGrpSpPr>
          <p:nvPr/>
        </p:nvGrpSpPr>
        <p:grpSpPr>
          <a:xfrm>
            <a:off x="9158415" y="1712911"/>
            <a:ext cx="2622360" cy="4460427"/>
            <a:chOff x="8153400" y="-11339"/>
            <a:chExt cx="4038600" cy="6869339"/>
          </a:xfrm>
        </p:grpSpPr>
        <p:sp>
          <p:nvSpPr>
            <p:cNvPr id="39" name="Rectangle 38">
              <a:extLst>
                <a:ext uri="{FF2B5EF4-FFF2-40B4-BE49-F238E27FC236}">
                  <a16:creationId xmlns:a16="http://schemas.microsoft.com/office/drawing/2014/main" id="{A4A0496B-0E67-4C49-ACD0-2D241B75E710}"/>
                </a:ext>
              </a:extLst>
            </p:cNvPr>
            <p:cNvSpPr>
              <a:spLocks/>
            </p:cNvSpPr>
            <p:nvPr userDrawn="1"/>
          </p:nvSpPr>
          <p:spPr>
            <a:xfrm>
              <a:off x="8153400" y="-11339"/>
              <a:ext cx="4038600" cy="6869339"/>
            </a:xfrm>
            <a:prstGeom prst="rect">
              <a:avLst/>
            </a:prstGeom>
            <a:solidFill>
              <a:schemeClr val="accent4"/>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40" name="Freeform: Shape 39">
              <a:extLst>
                <a:ext uri="{FF2B5EF4-FFF2-40B4-BE49-F238E27FC236}">
                  <a16:creationId xmlns:a16="http://schemas.microsoft.com/office/drawing/2014/main" id="{735027DA-E46E-4EA9-B5DE-B73495DEFAFD}"/>
                </a:ext>
              </a:extLst>
            </p:cNvPr>
            <p:cNvSpPr>
              <a:spLocks/>
            </p:cNvSpPr>
            <p:nvPr userDrawn="1"/>
          </p:nvSpPr>
          <p:spPr>
            <a:xfrm>
              <a:off x="8153400" y="1549600"/>
              <a:ext cx="4038600"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grpSp>
        <p:nvGrpSpPr>
          <p:cNvPr id="44" name="Group 43">
            <a:extLst>
              <a:ext uri="{FF2B5EF4-FFF2-40B4-BE49-F238E27FC236}">
                <a16:creationId xmlns:a16="http://schemas.microsoft.com/office/drawing/2014/main" id="{E3C55F6E-D092-41E8-A6C8-B410102EF3EB}"/>
              </a:ext>
            </a:extLst>
          </p:cNvPr>
          <p:cNvGrpSpPr>
            <a:grpSpLocks/>
          </p:cNvGrpSpPr>
          <p:nvPr/>
        </p:nvGrpSpPr>
        <p:grpSpPr>
          <a:xfrm>
            <a:off x="3343771" y="1712912"/>
            <a:ext cx="2622360" cy="4460427"/>
            <a:chOff x="8153399" y="-11339"/>
            <a:chExt cx="4038601" cy="6869339"/>
          </a:xfrm>
        </p:grpSpPr>
        <p:sp>
          <p:nvSpPr>
            <p:cNvPr id="45" name="Rectangle 44">
              <a:extLst>
                <a:ext uri="{FF2B5EF4-FFF2-40B4-BE49-F238E27FC236}">
                  <a16:creationId xmlns:a16="http://schemas.microsoft.com/office/drawing/2014/main" id="{FABC794D-23CD-4A1E-9F14-B8B09450EA22}"/>
                </a:ext>
              </a:extLst>
            </p:cNvPr>
            <p:cNvSpPr>
              <a:spLocks/>
            </p:cNvSpPr>
            <p:nvPr userDrawn="1"/>
          </p:nvSpPr>
          <p:spPr>
            <a:xfrm>
              <a:off x="8153400" y="-11339"/>
              <a:ext cx="4038600" cy="6869339"/>
            </a:xfrm>
            <a:prstGeom prst="rect">
              <a:avLst/>
            </a:prstGeom>
            <a:solidFill>
              <a:schemeClr val="accent4"/>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sp>
          <p:nvSpPr>
            <p:cNvPr id="46" name="Freeform: Shape 45">
              <a:extLst>
                <a:ext uri="{FF2B5EF4-FFF2-40B4-BE49-F238E27FC236}">
                  <a16:creationId xmlns:a16="http://schemas.microsoft.com/office/drawing/2014/main" id="{E256C21E-BC7C-4BA7-B1BC-72866E52C436}"/>
                </a:ext>
              </a:extLst>
            </p:cNvPr>
            <p:cNvSpPr>
              <a:spLocks/>
            </p:cNvSpPr>
            <p:nvPr userDrawn="1"/>
          </p:nvSpPr>
          <p:spPr>
            <a:xfrm>
              <a:off x="8153399" y="1549599"/>
              <a:ext cx="4038601" cy="5297062"/>
            </a:xfrm>
            <a:custGeom>
              <a:avLst/>
              <a:gdLst>
                <a:gd name="connsiteX0" fmla="*/ 4038601 w 4038601"/>
                <a:gd name="connsiteY0" fmla="*/ 0 h 5308400"/>
                <a:gd name="connsiteX1" fmla="*/ 4038601 w 4038601"/>
                <a:gd name="connsiteY1" fmla="*/ 4806751 h 5308400"/>
                <a:gd name="connsiteX2" fmla="*/ 4038601 w 4038601"/>
                <a:gd name="connsiteY2" fmla="*/ 4825863 h 5308400"/>
                <a:gd name="connsiteX3" fmla="*/ 4038601 w 4038601"/>
                <a:gd name="connsiteY3" fmla="*/ 5308400 h 5308400"/>
                <a:gd name="connsiteX4" fmla="*/ 1 w 4038601"/>
                <a:gd name="connsiteY4" fmla="*/ 5308400 h 5308400"/>
                <a:gd name="connsiteX5" fmla="*/ 1 w 4038601"/>
                <a:gd name="connsiteY5" fmla="*/ 4825864 h 5308400"/>
                <a:gd name="connsiteX6" fmla="*/ 0 w 4038601"/>
                <a:gd name="connsiteY6" fmla="*/ 2858599 h 5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601" h="5308400">
                  <a:moveTo>
                    <a:pt x="4038601" y="0"/>
                  </a:moveTo>
                  <a:lnTo>
                    <a:pt x="4038601" y="4806751"/>
                  </a:lnTo>
                  <a:lnTo>
                    <a:pt x="4038601" y="4825863"/>
                  </a:lnTo>
                  <a:lnTo>
                    <a:pt x="4038601" y="5308400"/>
                  </a:lnTo>
                  <a:lnTo>
                    <a:pt x="1" y="5308400"/>
                  </a:lnTo>
                  <a:lnTo>
                    <a:pt x="1" y="4825864"/>
                  </a:lnTo>
                  <a:lnTo>
                    <a:pt x="0" y="2858599"/>
                  </a:lnTo>
                  <a:close/>
                </a:path>
              </a:pathLst>
            </a:custGeom>
            <a:solidFill>
              <a:schemeClr val="bg2"/>
            </a:solidFill>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l">
                <a:spcBef>
                  <a:spcPct val="20000"/>
                </a:spcBef>
              </a:pPr>
              <a:endParaRPr lang="en-US" sz="2000" b="0" kern="0">
                <a:solidFill>
                  <a:srgbClr val="404040"/>
                </a:solidFill>
                <a:latin typeface="Trebuchet MS"/>
              </a:endParaRPr>
            </a:p>
          </p:txBody>
        </p:sp>
      </p:gr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174" name="contact details placeholder 04">
            <a:extLst>
              <a:ext uri="{FF2B5EF4-FFF2-40B4-BE49-F238E27FC236}">
                <a16:creationId xmlns:a16="http://schemas.microsoft.com/office/drawing/2014/main" id="{24A69A31-AE8C-43D4-638D-988605849247}"/>
              </a:ext>
            </a:extLst>
          </p:cNvPr>
          <p:cNvSpPr>
            <a:spLocks noGrp="1"/>
          </p:cNvSpPr>
          <p:nvPr>
            <p:ph type="body" sz="quarter" idx="35" hasCustomPrompt="1"/>
          </p:nvPr>
        </p:nvSpPr>
        <p:spPr>
          <a:xfrm>
            <a:off x="9352577" y="4566759"/>
            <a:ext cx="21744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175" name="role placeholder_04">
            <a:extLst>
              <a:ext uri="{FF2B5EF4-FFF2-40B4-BE49-F238E27FC236}">
                <a16:creationId xmlns:a16="http://schemas.microsoft.com/office/drawing/2014/main" id="{FB05C37F-EEA1-0D17-1179-5C9059BC8E2A}"/>
              </a:ext>
            </a:extLst>
          </p:cNvPr>
          <p:cNvSpPr>
            <a:spLocks noGrp="1"/>
          </p:cNvSpPr>
          <p:nvPr>
            <p:ph type="body" sz="quarter" idx="36" hasCustomPrompt="1"/>
          </p:nvPr>
        </p:nvSpPr>
        <p:spPr>
          <a:xfrm>
            <a:off x="9352577" y="4172042"/>
            <a:ext cx="21744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176" name="name placeholder 04">
            <a:extLst>
              <a:ext uri="{FF2B5EF4-FFF2-40B4-BE49-F238E27FC236}">
                <a16:creationId xmlns:a16="http://schemas.microsoft.com/office/drawing/2014/main" id="{2A2D74E0-4BDB-DDD9-26DD-3870DAC157D9}"/>
              </a:ext>
            </a:extLst>
          </p:cNvPr>
          <p:cNvSpPr>
            <a:spLocks noGrp="1"/>
          </p:cNvSpPr>
          <p:nvPr>
            <p:ph type="body" sz="quarter" idx="37" hasCustomPrompt="1"/>
          </p:nvPr>
        </p:nvSpPr>
        <p:spPr>
          <a:xfrm>
            <a:off x="9352577" y="3849993"/>
            <a:ext cx="21744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177" name="picture placeholder_04">
            <a:extLst>
              <a:ext uri="{FF2B5EF4-FFF2-40B4-BE49-F238E27FC236}">
                <a16:creationId xmlns:a16="http://schemas.microsoft.com/office/drawing/2014/main" id="{D79F3588-2C7B-E40A-259A-9834EC978EC4}"/>
              </a:ext>
            </a:extLst>
          </p:cNvPr>
          <p:cNvSpPr>
            <a:spLocks noGrp="1"/>
          </p:cNvSpPr>
          <p:nvPr>
            <p:ph type="pic" sz="quarter" idx="38" hasCustomPrompt="1"/>
          </p:nvPr>
        </p:nvSpPr>
        <p:spPr>
          <a:xfrm>
            <a:off x="9719777"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18" name="contact details placeholder 03">
            <a:extLst>
              <a:ext uri="{FF2B5EF4-FFF2-40B4-BE49-F238E27FC236}">
                <a16:creationId xmlns:a16="http://schemas.microsoft.com/office/drawing/2014/main" id="{CD8980D1-B188-C5FF-53DA-5861089F1273}"/>
              </a:ext>
            </a:extLst>
          </p:cNvPr>
          <p:cNvSpPr>
            <a:spLocks noGrp="1"/>
          </p:cNvSpPr>
          <p:nvPr>
            <p:ph type="body" sz="quarter" idx="32" hasCustomPrompt="1"/>
          </p:nvPr>
        </p:nvSpPr>
        <p:spPr>
          <a:xfrm>
            <a:off x="6455798" y="4566759"/>
            <a:ext cx="21744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19" name="role placeholder_03">
            <a:extLst>
              <a:ext uri="{FF2B5EF4-FFF2-40B4-BE49-F238E27FC236}">
                <a16:creationId xmlns:a16="http://schemas.microsoft.com/office/drawing/2014/main" id="{861DB171-620D-5833-A6E6-C273ABEB684D}"/>
              </a:ext>
            </a:extLst>
          </p:cNvPr>
          <p:cNvSpPr>
            <a:spLocks noGrp="1"/>
          </p:cNvSpPr>
          <p:nvPr>
            <p:ph type="body" sz="quarter" idx="33" hasCustomPrompt="1"/>
          </p:nvPr>
        </p:nvSpPr>
        <p:spPr>
          <a:xfrm>
            <a:off x="6455798" y="4172042"/>
            <a:ext cx="21744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20" name="name placeholder 03">
            <a:extLst>
              <a:ext uri="{FF2B5EF4-FFF2-40B4-BE49-F238E27FC236}">
                <a16:creationId xmlns:a16="http://schemas.microsoft.com/office/drawing/2014/main" id="{859F33DC-BA29-18B3-1CA2-5B801E1270AD}"/>
              </a:ext>
            </a:extLst>
          </p:cNvPr>
          <p:cNvSpPr>
            <a:spLocks noGrp="1"/>
          </p:cNvSpPr>
          <p:nvPr>
            <p:ph type="body" sz="quarter" idx="34" hasCustomPrompt="1"/>
          </p:nvPr>
        </p:nvSpPr>
        <p:spPr>
          <a:xfrm>
            <a:off x="6455798" y="3849993"/>
            <a:ext cx="21744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21" name="picture placeholder_03">
            <a:extLst>
              <a:ext uri="{FF2B5EF4-FFF2-40B4-BE49-F238E27FC236}">
                <a16:creationId xmlns:a16="http://schemas.microsoft.com/office/drawing/2014/main" id="{42577BA0-3AA0-3C6B-9AAE-14790D76CB7B}"/>
              </a:ext>
            </a:extLst>
          </p:cNvPr>
          <p:cNvSpPr>
            <a:spLocks noGrp="1"/>
          </p:cNvSpPr>
          <p:nvPr>
            <p:ph type="pic" sz="quarter" idx="31" hasCustomPrompt="1"/>
          </p:nvPr>
        </p:nvSpPr>
        <p:spPr>
          <a:xfrm>
            <a:off x="6822998"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22" name="contact details placeholder 02">
            <a:extLst>
              <a:ext uri="{FF2B5EF4-FFF2-40B4-BE49-F238E27FC236}">
                <a16:creationId xmlns:a16="http://schemas.microsoft.com/office/drawing/2014/main" id="{28F76D2F-D05D-C377-4D3A-98382C138339}"/>
              </a:ext>
            </a:extLst>
          </p:cNvPr>
          <p:cNvSpPr>
            <a:spLocks noGrp="1"/>
          </p:cNvSpPr>
          <p:nvPr>
            <p:ph type="body" sz="quarter" idx="28" hasCustomPrompt="1"/>
          </p:nvPr>
        </p:nvSpPr>
        <p:spPr>
          <a:xfrm>
            <a:off x="3559019" y="4575033"/>
            <a:ext cx="21744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23" name="role placeholder_02">
            <a:extLst>
              <a:ext uri="{FF2B5EF4-FFF2-40B4-BE49-F238E27FC236}">
                <a16:creationId xmlns:a16="http://schemas.microsoft.com/office/drawing/2014/main" id="{BCB04FFA-4BF1-11EF-DB1A-04E7E72B63F6}"/>
              </a:ext>
            </a:extLst>
          </p:cNvPr>
          <p:cNvSpPr>
            <a:spLocks noGrp="1"/>
          </p:cNvSpPr>
          <p:nvPr>
            <p:ph type="body" sz="quarter" idx="29" hasCustomPrompt="1"/>
          </p:nvPr>
        </p:nvSpPr>
        <p:spPr>
          <a:xfrm>
            <a:off x="3559019" y="4180316"/>
            <a:ext cx="2174400" cy="200055"/>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24" name="name placeholder 02">
            <a:extLst>
              <a:ext uri="{FF2B5EF4-FFF2-40B4-BE49-F238E27FC236}">
                <a16:creationId xmlns:a16="http://schemas.microsoft.com/office/drawing/2014/main" id="{536BB007-4F60-39C3-165C-EFFDCE71AA75}"/>
              </a:ext>
            </a:extLst>
          </p:cNvPr>
          <p:cNvSpPr>
            <a:spLocks noGrp="1"/>
          </p:cNvSpPr>
          <p:nvPr>
            <p:ph type="body" sz="quarter" idx="30" hasCustomPrompt="1"/>
          </p:nvPr>
        </p:nvSpPr>
        <p:spPr>
          <a:xfrm>
            <a:off x="3559019" y="3858267"/>
            <a:ext cx="2174400" cy="246221"/>
          </a:xfrm>
          <a:prstGeom prst="rect">
            <a:avLst/>
          </a:prstGeom>
        </p:spPr>
        <p:txBody>
          <a:bodyPr>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25" name="picture placeholder_02">
            <a:extLst>
              <a:ext uri="{FF2B5EF4-FFF2-40B4-BE49-F238E27FC236}">
                <a16:creationId xmlns:a16="http://schemas.microsoft.com/office/drawing/2014/main" id="{5B7DD683-1971-B0E4-767A-97E5DDA7B2AC}"/>
              </a:ext>
            </a:extLst>
          </p:cNvPr>
          <p:cNvSpPr>
            <a:spLocks noGrp="1"/>
          </p:cNvSpPr>
          <p:nvPr>
            <p:ph type="pic" sz="quarter" idx="27" hasCustomPrompt="1"/>
          </p:nvPr>
        </p:nvSpPr>
        <p:spPr>
          <a:xfrm>
            <a:off x="3926219" y="2089074"/>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26" name="contact details placeholder 01">
            <a:extLst>
              <a:ext uri="{FF2B5EF4-FFF2-40B4-BE49-F238E27FC236}">
                <a16:creationId xmlns:a16="http://schemas.microsoft.com/office/drawing/2014/main" id="{F3DC041D-F6FD-7127-3B00-F06DDEBC1C49}"/>
              </a:ext>
            </a:extLst>
          </p:cNvPr>
          <p:cNvSpPr>
            <a:spLocks noGrp="1"/>
          </p:cNvSpPr>
          <p:nvPr>
            <p:ph type="body" sz="quarter" idx="20" hasCustomPrompt="1"/>
          </p:nvPr>
        </p:nvSpPr>
        <p:spPr>
          <a:xfrm>
            <a:off x="662240" y="4566759"/>
            <a:ext cx="2174400" cy="1202400"/>
          </a:xfrm>
          <a:prstGeom prst="rect">
            <a:avLst/>
          </a:prstGeom>
        </p:spPr>
        <p:txBody>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0"/>
            <a:r>
              <a:rPr lang="en-CA" noProof="0"/>
              <a:t>+XX (telephone number)</a:t>
            </a:r>
          </a:p>
          <a:p>
            <a:pPr lvl="0"/>
            <a:r>
              <a:rPr lang="en-CA" noProof="0"/>
              <a:t>email.address@bdo.ca</a:t>
            </a:r>
          </a:p>
        </p:txBody>
      </p:sp>
      <p:sp>
        <p:nvSpPr>
          <p:cNvPr id="27" name="role placeholder_01">
            <a:extLst>
              <a:ext uri="{FF2B5EF4-FFF2-40B4-BE49-F238E27FC236}">
                <a16:creationId xmlns:a16="http://schemas.microsoft.com/office/drawing/2014/main" id="{E5134476-BFE2-0C41-CE3D-55EEF0DC8E17}"/>
              </a:ext>
            </a:extLst>
          </p:cNvPr>
          <p:cNvSpPr>
            <a:spLocks noGrp="1"/>
          </p:cNvSpPr>
          <p:nvPr>
            <p:ph type="body" sz="quarter" idx="26" hasCustomPrompt="1"/>
          </p:nvPr>
        </p:nvSpPr>
        <p:spPr>
          <a:xfrm>
            <a:off x="662240" y="4172042"/>
            <a:ext cx="2174400" cy="200055"/>
          </a:xfrm>
          <a:prstGeom prst="rect">
            <a:avLst/>
          </a:prstGeom>
        </p:spPr>
        <p:txBody>
          <a:bodyPr wrap="square">
            <a:spAutoFit/>
          </a:bodyPr>
          <a:lstStyle>
            <a:lvl1pPr algn="ctr">
              <a:defRPr sz="1300" b="0">
                <a:solidFill>
                  <a:schemeClr val="tx2"/>
                </a:solidFill>
              </a:defRPr>
            </a:lvl1pPr>
            <a:lvl2pPr marL="0" indent="0" algn="ctr" defTabSz="0">
              <a:buFontTx/>
              <a:buNone/>
              <a:defRPr sz="1600" b="1">
                <a:solidFill>
                  <a:schemeClr val="accent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3"/>
            <a:r>
              <a:rPr lang="en-CA" noProof="0"/>
              <a:t>Role</a:t>
            </a:r>
          </a:p>
        </p:txBody>
      </p:sp>
      <p:sp>
        <p:nvSpPr>
          <p:cNvPr id="28" name="name placeholder 01">
            <a:extLst>
              <a:ext uri="{FF2B5EF4-FFF2-40B4-BE49-F238E27FC236}">
                <a16:creationId xmlns:a16="http://schemas.microsoft.com/office/drawing/2014/main" id="{0206759D-40E3-04BC-074B-2AE420B32B40}"/>
              </a:ext>
            </a:extLst>
          </p:cNvPr>
          <p:cNvSpPr>
            <a:spLocks noGrp="1"/>
          </p:cNvSpPr>
          <p:nvPr>
            <p:ph type="body" sz="quarter" idx="19" hasCustomPrompt="1"/>
          </p:nvPr>
        </p:nvSpPr>
        <p:spPr>
          <a:xfrm>
            <a:off x="662240" y="3849993"/>
            <a:ext cx="2174400" cy="246221"/>
          </a:xfrm>
          <a:prstGeom prst="rect">
            <a:avLst/>
          </a:prstGeom>
        </p:spPr>
        <p:txBody>
          <a:bodyPr wrap="square">
            <a:spAutoFit/>
          </a:bodyPr>
          <a:lstStyle>
            <a:lvl1pPr algn="ctr">
              <a:defRPr sz="1300" b="0">
                <a:solidFill>
                  <a:schemeClr val="tx2"/>
                </a:solidFill>
              </a:defRPr>
            </a:lvl1pPr>
            <a:lvl2pPr marL="0" indent="0" algn="ctr" defTabSz="0">
              <a:buFontTx/>
              <a:buNone/>
              <a:defRPr sz="1600" b="1">
                <a:solidFill>
                  <a:schemeClr val="tx1"/>
                </a:solidFill>
              </a:defRPr>
            </a:lvl2pPr>
            <a:lvl3pPr marL="0" indent="0" algn="ctr" defTabSz="0">
              <a:buFontTx/>
              <a:buNone/>
              <a:defRPr sz="1300" b="1">
                <a:solidFill>
                  <a:schemeClr val="accent1"/>
                </a:solidFill>
              </a:defRPr>
            </a:lvl3pPr>
            <a:lvl4pPr marL="0" indent="0" algn="ctr" defTabSz="0">
              <a:buFontTx/>
              <a:buNone/>
              <a:defRPr sz="1300" b="1">
                <a:solidFill>
                  <a:schemeClr val="tx2"/>
                </a:solidFill>
              </a:defRPr>
            </a:lvl4pPr>
            <a:lvl5pPr marL="0" indent="0" algn="ctr" defTabSz="0">
              <a:buFontTx/>
              <a:buNone/>
              <a:defRPr sz="1300" b="1">
                <a:solidFill>
                  <a:schemeClr val="accent2"/>
                </a:solidFill>
              </a:defRPr>
            </a:lvl5pPr>
            <a:lvl6pPr marL="0" indent="0" algn="ctr" defTabSz="0">
              <a:buFontTx/>
              <a:buNone/>
              <a:defRPr sz="1300">
                <a:solidFill>
                  <a:schemeClr val="accent2"/>
                </a:solidFill>
              </a:defRPr>
            </a:lvl6pPr>
            <a:lvl7pPr marL="0" indent="0" algn="ctr" defTabSz="0">
              <a:buFontTx/>
              <a:buNone/>
              <a:defRPr sz="1300" b="0">
                <a:solidFill>
                  <a:schemeClr val="tx2"/>
                </a:solidFill>
              </a:defRPr>
            </a:lvl7pPr>
            <a:lvl8pPr marL="0" indent="0" algn="ctr" defTabSz="0">
              <a:buFontTx/>
              <a:buNone/>
              <a:defRPr sz="1300" b="0">
                <a:solidFill>
                  <a:schemeClr val="tx2"/>
                </a:solidFill>
              </a:defRPr>
            </a:lvl8pPr>
            <a:lvl9pPr marL="0" indent="0" algn="ctr" defTabSz="0">
              <a:buFontTx/>
              <a:buNone/>
              <a:defRPr sz="1300" b="0">
                <a:solidFill>
                  <a:schemeClr val="tx2"/>
                </a:solidFill>
              </a:defRPr>
            </a:lvl9pPr>
          </a:lstStyle>
          <a:p>
            <a:pPr lvl="1"/>
            <a:r>
              <a:rPr lang="en-CA" noProof="0"/>
              <a:t>Name</a:t>
            </a:r>
          </a:p>
        </p:txBody>
      </p:sp>
      <p:sp>
        <p:nvSpPr>
          <p:cNvPr id="29" name="picture placeholder_01">
            <a:extLst>
              <a:ext uri="{FF2B5EF4-FFF2-40B4-BE49-F238E27FC236}">
                <a16:creationId xmlns:a16="http://schemas.microsoft.com/office/drawing/2014/main" id="{3206DC98-D93A-9EE3-215E-A31976C53119}"/>
              </a:ext>
            </a:extLst>
          </p:cNvPr>
          <p:cNvSpPr>
            <a:spLocks noGrp="1"/>
          </p:cNvSpPr>
          <p:nvPr>
            <p:ph type="pic" sz="quarter" idx="23" hasCustomPrompt="1"/>
          </p:nvPr>
        </p:nvSpPr>
        <p:spPr>
          <a:xfrm>
            <a:off x="1029440" y="2080800"/>
            <a:ext cx="1440000" cy="1440000"/>
          </a:xfrm>
          <a:prstGeom prst="ellipse">
            <a:avLst/>
          </a:prstGeom>
          <a:solidFill>
            <a:schemeClr val="bg2"/>
          </a:solidFill>
          <a:ln w="36000">
            <a:solidFill>
              <a:schemeClr val="bg1"/>
            </a:solidFill>
          </a:ln>
        </p:spPr>
        <p:txBody>
          <a:bodyPr anchor="ctr"/>
          <a:lstStyle>
            <a:lvl1pPr algn="ctr">
              <a:defRPr sz="800">
                <a:solidFill>
                  <a:schemeClr val="accent6"/>
                </a:solidFill>
              </a:defRPr>
            </a:lvl1pPr>
          </a:lstStyle>
          <a:p>
            <a:r>
              <a:rPr lang="en-US"/>
              <a:t>CLICK ICON</a:t>
            </a:r>
            <a:br>
              <a:rPr lang="en-US"/>
            </a:br>
            <a:r>
              <a:rPr lang="en-US"/>
              <a:t>TO ADD PICTURE</a:t>
            </a:r>
            <a:endParaRPr lang="en-GB"/>
          </a:p>
        </p:txBody>
      </p:sp>
      <p:sp>
        <p:nvSpPr>
          <p:cNvPr id="30" name="Footer Placeholder 29">
            <a:extLst>
              <a:ext uri="{FF2B5EF4-FFF2-40B4-BE49-F238E27FC236}">
                <a16:creationId xmlns:a16="http://schemas.microsoft.com/office/drawing/2014/main" id="{62A5724A-E6DB-E5CB-C988-F16E5807950E}"/>
              </a:ext>
            </a:extLst>
          </p:cNvPr>
          <p:cNvSpPr>
            <a:spLocks noGrp="1"/>
          </p:cNvSpPr>
          <p:nvPr>
            <p:ph type="ftr" sz="quarter" idx="39"/>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BC5D8189-E13C-96B4-C51E-C104E9BAC7B7}"/>
              </a:ext>
            </a:extLst>
          </p:cNvPr>
          <p:cNvSpPr>
            <a:spLocks noGrp="1"/>
          </p:cNvSpPr>
          <p:nvPr>
            <p:ph type="sldNum" sz="quarter" idx="40"/>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3609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p15:clr>
            <a:srgbClr val="FBAE40"/>
          </p15:clr>
        </p15:guide>
        <p15:guide id="2" pos="395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acts 8x + text">
    <p:spTree>
      <p:nvGrpSpPr>
        <p:cNvPr id="1" name=""/>
        <p:cNvGrpSpPr/>
        <p:nvPr/>
      </p:nvGrpSpPr>
      <p:grpSpPr>
        <a:xfrm>
          <a:off x="0" y="0"/>
          <a:ext cx="0" cy="0"/>
          <a:chOff x="0" y="0"/>
          <a:chExt cx="0" cy="0"/>
        </a:xfrm>
      </p:grpSpPr>
      <p:sp>
        <p:nvSpPr>
          <p:cNvPr id="17" name="text placeholder_08">
            <a:extLst>
              <a:ext uri="{FF2B5EF4-FFF2-40B4-BE49-F238E27FC236}">
                <a16:creationId xmlns:a16="http://schemas.microsoft.com/office/drawing/2014/main" id="{9FFCFCCB-65D3-76E8-AE55-DD72D2010B21}"/>
              </a:ext>
            </a:extLst>
          </p:cNvPr>
          <p:cNvSpPr>
            <a:spLocks noGrp="1"/>
          </p:cNvSpPr>
          <p:nvPr>
            <p:ph type="body" sz="quarter" idx="40"/>
          </p:nvPr>
        </p:nvSpPr>
        <p:spPr>
          <a:xfrm>
            <a:off x="9996976" y="5314765"/>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44" name="picture placeholder_08">
            <a:extLst>
              <a:ext uri="{FF2B5EF4-FFF2-40B4-BE49-F238E27FC236}">
                <a16:creationId xmlns:a16="http://schemas.microsoft.com/office/drawing/2014/main" id="{142EBDFC-FAA4-6587-350B-CB624C08CDB6}"/>
              </a:ext>
            </a:extLst>
          </p:cNvPr>
          <p:cNvSpPr>
            <a:spLocks noGrp="1"/>
          </p:cNvSpPr>
          <p:nvPr>
            <p:ph type="pic" sz="quarter" idx="33" hasCustomPrompt="1"/>
          </p:nvPr>
        </p:nvSpPr>
        <p:spPr>
          <a:xfrm>
            <a:off x="10000578"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16" name="text placeholder_07">
            <a:extLst>
              <a:ext uri="{FF2B5EF4-FFF2-40B4-BE49-F238E27FC236}">
                <a16:creationId xmlns:a16="http://schemas.microsoft.com/office/drawing/2014/main" id="{B89AA411-2FCC-8FC4-198A-0EE2662B2978}"/>
              </a:ext>
            </a:extLst>
          </p:cNvPr>
          <p:cNvSpPr>
            <a:spLocks noGrp="1"/>
          </p:cNvSpPr>
          <p:nvPr>
            <p:ph type="body" sz="quarter" idx="39"/>
          </p:nvPr>
        </p:nvSpPr>
        <p:spPr>
          <a:xfrm>
            <a:off x="8112839" y="5314765"/>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42" name="picture placeholder_07">
            <a:extLst>
              <a:ext uri="{FF2B5EF4-FFF2-40B4-BE49-F238E27FC236}">
                <a16:creationId xmlns:a16="http://schemas.microsoft.com/office/drawing/2014/main" id="{528EEAB9-94C3-5D54-EB03-E13FB3457831}"/>
              </a:ext>
            </a:extLst>
          </p:cNvPr>
          <p:cNvSpPr>
            <a:spLocks noGrp="1"/>
          </p:cNvSpPr>
          <p:nvPr>
            <p:ph type="pic" sz="quarter" idx="31" hasCustomPrompt="1"/>
          </p:nvPr>
        </p:nvSpPr>
        <p:spPr>
          <a:xfrm>
            <a:off x="8116440"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15" name="text placeholder_06">
            <a:extLst>
              <a:ext uri="{FF2B5EF4-FFF2-40B4-BE49-F238E27FC236}">
                <a16:creationId xmlns:a16="http://schemas.microsoft.com/office/drawing/2014/main" id="{114D6CB5-4D75-255F-3D71-03320693ED1E}"/>
              </a:ext>
            </a:extLst>
          </p:cNvPr>
          <p:cNvSpPr>
            <a:spLocks noGrp="1"/>
          </p:cNvSpPr>
          <p:nvPr>
            <p:ph type="body" sz="quarter" idx="38"/>
          </p:nvPr>
        </p:nvSpPr>
        <p:spPr>
          <a:xfrm>
            <a:off x="6228701" y="5314765"/>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40" name="picture placeholder_06">
            <a:extLst>
              <a:ext uri="{FF2B5EF4-FFF2-40B4-BE49-F238E27FC236}">
                <a16:creationId xmlns:a16="http://schemas.microsoft.com/office/drawing/2014/main" id="{F189F590-1A73-2390-1A34-F04E16D0898E}"/>
              </a:ext>
            </a:extLst>
          </p:cNvPr>
          <p:cNvSpPr>
            <a:spLocks noGrp="1"/>
          </p:cNvSpPr>
          <p:nvPr>
            <p:ph type="pic" sz="quarter" idx="29" hasCustomPrompt="1"/>
          </p:nvPr>
        </p:nvSpPr>
        <p:spPr>
          <a:xfrm>
            <a:off x="6232301"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14" name="text placeholder_05">
            <a:extLst>
              <a:ext uri="{FF2B5EF4-FFF2-40B4-BE49-F238E27FC236}">
                <a16:creationId xmlns:a16="http://schemas.microsoft.com/office/drawing/2014/main" id="{7C1969F3-3DCF-1863-8643-1E1FB1274D71}"/>
              </a:ext>
            </a:extLst>
          </p:cNvPr>
          <p:cNvSpPr>
            <a:spLocks noGrp="1"/>
          </p:cNvSpPr>
          <p:nvPr>
            <p:ph type="body" sz="quarter" idx="37"/>
          </p:nvPr>
        </p:nvSpPr>
        <p:spPr>
          <a:xfrm>
            <a:off x="4344563" y="5314765"/>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38" name="picture placeholder_05">
            <a:extLst>
              <a:ext uri="{FF2B5EF4-FFF2-40B4-BE49-F238E27FC236}">
                <a16:creationId xmlns:a16="http://schemas.microsoft.com/office/drawing/2014/main" id="{164FD2A7-177D-9EBE-F579-3893D5078DA0}"/>
              </a:ext>
            </a:extLst>
          </p:cNvPr>
          <p:cNvSpPr>
            <a:spLocks noGrp="1"/>
          </p:cNvSpPr>
          <p:nvPr>
            <p:ph type="pic" sz="quarter" idx="27" hasCustomPrompt="1"/>
          </p:nvPr>
        </p:nvSpPr>
        <p:spPr>
          <a:xfrm>
            <a:off x="4348162"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13" name="text placeholder_04">
            <a:extLst>
              <a:ext uri="{FF2B5EF4-FFF2-40B4-BE49-F238E27FC236}">
                <a16:creationId xmlns:a16="http://schemas.microsoft.com/office/drawing/2014/main" id="{13B9F1AB-1F40-C7C2-8935-AA0BD67B5874}"/>
              </a:ext>
            </a:extLst>
          </p:cNvPr>
          <p:cNvSpPr>
            <a:spLocks noGrp="1"/>
          </p:cNvSpPr>
          <p:nvPr>
            <p:ph type="body" sz="quarter" idx="36"/>
          </p:nvPr>
        </p:nvSpPr>
        <p:spPr>
          <a:xfrm>
            <a:off x="10000577" y="2930831"/>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36" name="picture placeholder_04">
            <a:extLst>
              <a:ext uri="{FF2B5EF4-FFF2-40B4-BE49-F238E27FC236}">
                <a16:creationId xmlns:a16="http://schemas.microsoft.com/office/drawing/2014/main" id="{BF8D0583-14DE-8F63-977A-BE46BC25B591}"/>
              </a:ext>
            </a:extLst>
          </p:cNvPr>
          <p:cNvSpPr>
            <a:spLocks noGrp="1"/>
          </p:cNvSpPr>
          <p:nvPr>
            <p:ph type="pic" sz="quarter" idx="25" hasCustomPrompt="1"/>
          </p:nvPr>
        </p:nvSpPr>
        <p:spPr>
          <a:xfrm>
            <a:off x="10000578"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12" name="text placeholder_03">
            <a:extLst>
              <a:ext uri="{FF2B5EF4-FFF2-40B4-BE49-F238E27FC236}">
                <a16:creationId xmlns:a16="http://schemas.microsoft.com/office/drawing/2014/main" id="{8C94E628-4E8C-A095-7707-068BC302FF91}"/>
              </a:ext>
            </a:extLst>
          </p:cNvPr>
          <p:cNvSpPr>
            <a:spLocks noGrp="1"/>
          </p:cNvSpPr>
          <p:nvPr>
            <p:ph type="body" sz="quarter" idx="35"/>
          </p:nvPr>
        </p:nvSpPr>
        <p:spPr>
          <a:xfrm>
            <a:off x="8116440" y="2930831"/>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34" name="picture placeholder_03">
            <a:extLst>
              <a:ext uri="{FF2B5EF4-FFF2-40B4-BE49-F238E27FC236}">
                <a16:creationId xmlns:a16="http://schemas.microsoft.com/office/drawing/2014/main" id="{A2288759-5789-D863-4C27-6FB316FCF082}"/>
              </a:ext>
            </a:extLst>
          </p:cNvPr>
          <p:cNvSpPr>
            <a:spLocks noGrp="1"/>
          </p:cNvSpPr>
          <p:nvPr>
            <p:ph type="pic" sz="quarter" idx="23" hasCustomPrompt="1"/>
          </p:nvPr>
        </p:nvSpPr>
        <p:spPr>
          <a:xfrm>
            <a:off x="8116440"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9" name="text placeholder_02">
            <a:extLst>
              <a:ext uri="{FF2B5EF4-FFF2-40B4-BE49-F238E27FC236}">
                <a16:creationId xmlns:a16="http://schemas.microsoft.com/office/drawing/2014/main" id="{DFC5EE53-3F83-F64A-FAEA-935F0052536A}"/>
              </a:ext>
            </a:extLst>
          </p:cNvPr>
          <p:cNvSpPr>
            <a:spLocks noGrp="1"/>
          </p:cNvSpPr>
          <p:nvPr>
            <p:ph type="body" sz="quarter" idx="34"/>
          </p:nvPr>
        </p:nvSpPr>
        <p:spPr>
          <a:xfrm>
            <a:off x="6232302" y="2930831"/>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32" name="picture placeholder_02">
            <a:extLst>
              <a:ext uri="{FF2B5EF4-FFF2-40B4-BE49-F238E27FC236}">
                <a16:creationId xmlns:a16="http://schemas.microsoft.com/office/drawing/2014/main" id="{BF6F56DB-C28B-6415-251A-BF9E790FDCC8}"/>
              </a:ext>
            </a:extLst>
          </p:cNvPr>
          <p:cNvSpPr>
            <a:spLocks noGrp="1"/>
          </p:cNvSpPr>
          <p:nvPr>
            <p:ph type="pic" sz="quarter" idx="21" hasCustomPrompt="1"/>
          </p:nvPr>
        </p:nvSpPr>
        <p:spPr>
          <a:xfrm>
            <a:off x="6232301"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 name="text placeholder_01">
            <a:extLst>
              <a:ext uri="{FF2B5EF4-FFF2-40B4-BE49-F238E27FC236}">
                <a16:creationId xmlns:a16="http://schemas.microsoft.com/office/drawing/2014/main" id="{8463F979-E7F1-F7F1-A807-274833EE44B2}"/>
              </a:ext>
            </a:extLst>
          </p:cNvPr>
          <p:cNvSpPr>
            <a:spLocks noGrp="1"/>
          </p:cNvSpPr>
          <p:nvPr>
            <p:ph type="body" sz="quarter" idx="13"/>
          </p:nvPr>
        </p:nvSpPr>
        <p:spPr>
          <a:xfrm>
            <a:off x="4348164" y="2930831"/>
            <a:ext cx="17064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8" name="picture placeholder_01">
            <a:extLst>
              <a:ext uri="{FF2B5EF4-FFF2-40B4-BE49-F238E27FC236}">
                <a16:creationId xmlns:a16="http://schemas.microsoft.com/office/drawing/2014/main" id="{7FC26995-9DF5-30A5-745A-9638A68F35F4}"/>
              </a:ext>
            </a:extLst>
          </p:cNvPr>
          <p:cNvSpPr>
            <a:spLocks noGrp="1"/>
          </p:cNvSpPr>
          <p:nvPr>
            <p:ph type="pic" sz="quarter" idx="19" hasCustomPrompt="1"/>
          </p:nvPr>
        </p:nvSpPr>
        <p:spPr>
          <a:xfrm>
            <a:off x="4348162"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45" name="text placeholder">
            <a:extLst>
              <a:ext uri="{FF2B5EF4-FFF2-40B4-BE49-F238E27FC236}">
                <a16:creationId xmlns:a16="http://schemas.microsoft.com/office/drawing/2014/main" id="{57C2F4D0-D4FE-ED8E-6F11-E473B84D50D4}"/>
              </a:ext>
            </a:extLst>
          </p:cNvPr>
          <p:cNvSpPr>
            <a:spLocks noGrp="1" noRot="1" noMove="1" noResize="1" noEditPoints="1" noAdjustHandles="1" noChangeArrowheads="1" noChangeShapeType="1"/>
          </p:cNvSpPr>
          <p:nvPr>
            <p:ph type="body" sz="quarter" idx="14" hasCustomPrompt="1"/>
          </p:nvPr>
        </p:nvSpPr>
        <p:spPr>
          <a:xfrm>
            <a:off x="485776" y="1712913"/>
            <a:ext cx="3498849" cy="4411852"/>
          </a:xfrm>
        </p:spPr>
        <p:txBody>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6" name="Footer Placeholder 5">
            <a:extLst>
              <a:ext uri="{FF2B5EF4-FFF2-40B4-BE49-F238E27FC236}">
                <a16:creationId xmlns:a16="http://schemas.microsoft.com/office/drawing/2014/main" id="{DE2244ED-0E6D-46AA-B681-33FFEDCAA671}"/>
              </a:ext>
            </a:extLst>
          </p:cNvPr>
          <p:cNvSpPr>
            <a:spLocks noGrp="1"/>
          </p:cNvSpPr>
          <p:nvPr>
            <p:ph type="ftr" sz="quarter" idx="41"/>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7DF17F07-1907-97FB-2C28-4877FF58930E}"/>
              </a:ext>
            </a:extLst>
          </p:cNvPr>
          <p:cNvSpPr>
            <a:spLocks noGrp="1"/>
          </p:cNvSpPr>
          <p:nvPr>
            <p:ph type="sldNum" sz="quarter" idx="4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75630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3" pos="251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acts 10x">
    <p:spTree>
      <p:nvGrpSpPr>
        <p:cNvPr id="1" name=""/>
        <p:cNvGrpSpPr/>
        <p:nvPr/>
      </p:nvGrpSpPr>
      <p:grpSpPr>
        <a:xfrm>
          <a:off x="0" y="0"/>
          <a:ext cx="0" cy="0"/>
          <a:chOff x="0" y="0"/>
          <a:chExt cx="0" cy="0"/>
        </a:xfrm>
      </p:grpSpPr>
      <p:sp>
        <p:nvSpPr>
          <p:cNvPr id="36" name="text placeholder_10">
            <a:extLst>
              <a:ext uri="{FF2B5EF4-FFF2-40B4-BE49-F238E27FC236}">
                <a16:creationId xmlns:a16="http://schemas.microsoft.com/office/drawing/2014/main" id="{B788BD85-F349-8526-89F1-4A1DF8C8C09B}"/>
              </a:ext>
            </a:extLst>
          </p:cNvPr>
          <p:cNvSpPr>
            <a:spLocks noGrp="1"/>
          </p:cNvSpPr>
          <p:nvPr>
            <p:ph type="body" sz="quarter" idx="44"/>
          </p:nvPr>
        </p:nvSpPr>
        <p:spPr>
          <a:xfrm>
            <a:off x="9608177" y="5314765"/>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20" name="picture placeholder_10">
            <a:extLst>
              <a:ext uri="{FF2B5EF4-FFF2-40B4-BE49-F238E27FC236}">
                <a16:creationId xmlns:a16="http://schemas.microsoft.com/office/drawing/2014/main" id="{B0D9A43F-E685-CDEF-4845-9B84395EC3C8}"/>
              </a:ext>
            </a:extLst>
          </p:cNvPr>
          <p:cNvSpPr>
            <a:spLocks noGrp="1"/>
          </p:cNvSpPr>
          <p:nvPr>
            <p:ph type="pic" sz="quarter" idx="40" hasCustomPrompt="1"/>
          </p:nvPr>
        </p:nvSpPr>
        <p:spPr>
          <a:xfrm>
            <a:off x="9608177"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5" name="text placeholder_09">
            <a:extLst>
              <a:ext uri="{FF2B5EF4-FFF2-40B4-BE49-F238E27FC236}">
                <a16:creationId xmlns:a16="http://schemas.microsoft.com/office/drawing/2014/main" id="{DECE395A-EEF3-FBCA-43EB-4A98938823A2}"/>
              </a:ext>
            </a:extLst>
          </p:cNvPr>
          <p:cNvSpPr>
            <a:spLocks noGrp="1"/>
          </p:cNvSpPr>
          <p:nvPr>
            <p:ph type="body" sz="quarter" idx="43"/>
          </p:nvPr>
        </p:nvSpPr>
        <p:spPr>
          <a:xfrm>
            <a:off x="7327575" y="5314765"/>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8" name="picture placeholder_09">
            <a:extLst>
              <a:ext uri="{FF2B5EF4-FFF2-40B4-BE49-F238E27FC236}">
                <a16:creationId xmlns:a16="http://schemas.microsoft.com/office/drawing/2014/main" id="{56F870AF-A866-2135-934B-5877C7CB0B1C}"/>
              </a:ext>
            </a:extLst>
          </p:cNvPr>
          <p:cNvSpPr>
            <a:spLocks noGrp="1"/>
          </p:cNvSpPr>
          <p:nvPr>
            <p:ph type="pic" sz="quarter" idx="32" hasCustomPrompt="1"/>
          </p:nvPr>
        </p:nvSpPr>
        <p:spPr>
          <a:xfrm>
            <a:off x="7327578"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7" name="text placeholder_08">
            <a:extLst>
              <a:ext uri="{FF2B5EF4-FFF2-40B4-BE49-F238E27FC236}">
                <a16:creationId xmlns:a16="http://schemas.microsoft.com/office/drawing/2014/main" id="{01BCD3F8-9900-55CD-6D07-84AA9EB8753D}"/>
              </a:ext>
            </a:extLst>
          </p:cNvPr>
          <p:cNvSpPr>
            <a:spLocks noGrp="1"/>
          </p:cNvSpPr>
          <p:nvPr>
            <p:ph type="body" sz="quarter" idx="41"/>
          </p:nvPr>
        </p:nvSpPr>
        <p:spPr>
          <a:xfrm>
            <a:off x="5046975" y="5314765"/>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7" name="picture placeholder_08">
            <a:extLst>
              <a:ext uri="{FF2B5EF4-FFF2-40B4-BE49-F238E27FC236}">
                <a16:creationId xmlns:a16="http://schemas.microsoft.com/office/drawing/2014/main" id="{FB7F5EFB-2A65-0686-39DB-3F6F35898716}"/>
              </a:ext>
            </a:extLst>
          </p:cNvPr>
          <p:cNvSpPr>
            <a:spLocks noGrp="1"/>
          </p:cNvSpPr>
          <p:nvPr>
            <p:ph type="pic" sz="quarter" idx="30" hasCustomPrompt="1"/>
          </p:nvPr>
        </p:nvSpPr>
        <p:spPr>
          <a:xfrm>
            <a:off x="5046977"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8" name="text placeholder_07">
            <a:extLst>
              <a:ext uri="{FF2B5EF4-FFF2-40B4-BE49-F238E27FC236}">
                <a16:creationId xmlns:a16="http://schemas.microsoft.com/office/drawing/2014/main" id="{B7916F1B-0CDA-05BB-BB85-FDD688903F27}"/>
              </a:ext>
            </a:extLst>
          </p:cNvPr>
          <p:cNvSpPr>
            <a:spLocks noGrp="1"/>
          </p:cNvSpPr>
          <p:nvPr>
            <p:ph type="body" sz="quarter" idx="39"/>
          </p:nvPr>
        </p:nvSpPr>
        <p:spPr>
          <a:xfrm>
            <a:off x="2766375" y="5314765"/>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6" name="picture placeholder_07">
            <a:extLst>
              <a:ext uri="{FF2B5EF4-FFF2-40B4-BE49-F238E27FC236}">
                <a16:creationId xmlns:a16="http://schemas.microsoft.com/office/drawing/2014/main" id="{DD3F8BDF-1AE5-9E33-EEB5-B6387D62708E}"/>
              </a:ext>
            </a:extLst>
          </p:cNvPr>
          <p:cNvSpPr>
            <a:spLocks noGrp="1"/>
          </p:cNvSpPr>
          <p:nvPr>
            <p:ph type="pic" sz="quarter" idx="28" hasCustomPrompt="1"/>
          </p:nvPr>
        </p:nvSpPr>
        <p:spPr>
          <a:xfrm>
            <a:off x="2766376"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29" name="text placeholder_06">
            <a:extLst>
              <a:ext uri="{FF2B5EF4-FFF2-40B4-BE49-F238E27FC236}">
                <a16:creationId xmlns:a16="http://schemas.microsoft.com/office/drawing/2014/main" id="{AFBBF5BF-F7C3-9C2C-EB80-FDA260FDB39D}"/>
              </a:ext>
            </a:extLst>
          </p:cNvPr>
          <p:cNvSpPr>
            <a:spLocks noGrp="1"/>
          </p:cNvSpPr>
          <p:nvPr>
            <p:ph type="body" sz="quarter" idx="38"/>
          </p:nvPr>
        </p:nvSpPr>
        <p:spPr>
          <a:xfrm>
            <a:off x="485775" y="5314765"/>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5" name="picture placeholder_06">
            <a:extLst>
              <a:ext uri="{FF2B5EF4-FFF2-40B4-BE49-F238E27FC236}">
                <a16:creationId xmlns:a16="http://schemas.microsoft.com/office/drawing/2014/main" id="{5AF65E1A-92D5-8597-8C2C-56CB54A3DE9A}"/>
              </a:ext>
            </a:extLst>
          </p:cNvPr>
          <p:cNvSpPr>
            <a:spLocks noGrp="1"/>
          </p:cNvSpPr>
          <p:nvPr>
            <p:ph type="pic" sz="quarter" idx="26" hasCustomPrompt="1"/>
          </p:nvPr>
        </p:nvSpPr>
        <p:spPr>
          <a:xfrm>
            <a:off x="485775"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0" name="text placeholder_05">
            <a:extLst>
              <a:ext uri="{FF2B5EF4-FFF2-40B4-BE49-F238E27FC236}">
                <a16:creationId xmlns:a16="http://schemas.microsoft.com/office/drawing/2014/main" id="{08A4B8D1-2232-5BA1-D3B4-3D0201A1AACD}"/>
              </a:ext>
            </a:extLst>
          </p:cNvPr>
          <p:cNvSpPr>
            <a:spLocks noGrp="1"/>
          </p:cNvSpPr>
          <p:nvPr>
            <p:ph type="body" sz="quarter" idx="37"/>
          </p:nvPr>
        </p:nvSpPr>
        <p:spPr>
          <a:xfrm>
            <a:off x="9608177" y="2930831"/>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9" name="picture placeholder_05">
            <a:extLst>
              <a:ext uri="{FF2B5EF4-FFF2-40B4-BE49-F238E27FC236}">
                <a16:creationId xmlns:a16="http://schemas.microsoft.com/office/drawing/2014/main" id="{7687F2B0-D335-2718-7EBB-05117B8BFF89}"/>
              </a:ext>
            </a:extLst>
          </p:cNvPr>
          <p:cNvSpPr>
            <a:spLocks noGrp="1"/>
          </p:cNvSpPr>
          <p:nvPr>
            <p:ph type="pic" sz="quarter" idx="36" hasCustomPrompt="1"/>
          </p:nvPr>
        </p:nvSpPr>
        <p:spPr>
          <a:xfrm>
            <a:off x="9608177"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1" name="text placeholder_04">
            <a:extLst>
              <a:ext uri="{FF2B5EF4-FFF2-40B4-BE49-F238E27FC236}">
                <a16:creationId xmlns:a16="http://schemas.microsoft.com/office/drawing/2014/main" id="{B482DBCE-F495-E28B-C307-934045BA8F54}"/>
              </a:ext>
            </a:extLst>
          </p:cNvPr>
          <p:cNvSpPr>
            <a:spLocks noGrp="1"/>
          </p:cNvSpPr>
          <p:nvPr>
            <p:ph type="body" sz="quarter" idx="42"/>
          </p:nvPr>
        </p:nvSpPr>
        <p:spPr>
          <a:xfrm>
            <a:off x="7327575" y="2930831"/>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3" name="picture placeholder_04">
            <a:extLst>
              <a:ext uri="{FF2B5EF4-FFF2-40B4-BE49-F238E27FC236}">
                <a16:creationId xmlns:a16="http://schemas.microsoft.com/office/drawing/2014/main" id="{24035E72-AF7F-64C6-6628-9326D79C3AC3}"/>
              </a:ext>
            </a:extLst>
          </p:cNvPr>
          <p:cNvSpPr>
            <a:spLocks noGrp="1"/>
          </p:cNvSpPr>
          <p:nvPr>
            <p:ph type="pic" sz="quarter" idx="24" hasCustomPrompt="1"/>
          </p:nvPr>
        </p:nvSpPr>
        <p:spPr>
          <a:xfrm>
            <a:off x="7327578"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2" name="text placeholder_03">
            <a:extLst>
              <a:ext uri="{FF2B5EF4-FFF2-40B4-BE49-F238E27FC236}">
                <a16:creationId xmlns:a16="http://schemas.microsoft.com/office/drawing/2014/main" id="{EA6D22C2-92C1-CE87-2DE3-C7BEE49545C4}"/>
              </a:ext>
            </a:extLst>
          </p:cNvPr>
          <p:cNvSpPr>
            <a:spLocks noGrp="1"/>
          </p:cNvSpPr>
          <p:nvPr>
            <p:ph type="body" sz="quarter" idx="35"/>
          </p:nvPr>
        </p:nvSpPr>
        <p:spPr>
          <a:xfrm>
            <a:off x="5046975" y="2930831"/>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2" name="picture placeholder_03">
            <a:extLst>
              <a:ext uri="{FF2B5EF4-FFF2-40B4-BE49-F238E27FC236}">
                <a16:creationId xmlns:a16="http://schemas.microsoft.com/office/drawing/2014/main" id="{A1927413-9723-BBC5-2C54-9AD682C0FC96}"/>
              </a:ext>
            </a:extLst>
          </p:cNvPr>
          <p:cNvSpPr>
            <a:spLocks noGrp="1"/>
          </p:cNvSpPr>
          <p:nvPr>
            <p:ph type="pic" sz="quarter" idx="22" hasCustomPrompt="1"/>
          </p:nvPr>
        </p:nvSpPr>
        <p:spPr>
          <a:xfrm>
            <a:off x="5046977"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3" name="text placeholder_02">
            <a:extLst>
              <a:ext uri="{FF2B5EF4-FFF2-40B4-BE49-F238E27FC236}">
                <a16:creationId xmlns:a16="http://schemas.microsoft.com/office/drawing/2014/main" id="{B67827D7-9ABD-151F-D151-2A5FA363FB7E}"/>
              </a:ext>
            </a:extLst>
          </p:cNvPr>
          <p:cNvSpPr>
            <a:spLocks noGrp="1"/>
          </p:cNvSpPr>
          <p:nvPr>
            <p:ph type="body" sz="quarter" idx="34"/>
          </p:nvPr>
        </p:nvSpPr>
        <p:spPr>
          <a:xfrm>
            <a:off x="2766375" y="2930831"/>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9" name="picture placeholder_02">
            <a:extLst>
              <a:ext uri="{FF2B5EF4-FFF2-40B4-BE49-F238E27FC236}">
                <a16:creationId xmlns:a16="http://schemas.microsoft.com/office/drawing/2014/main" id="{8C4563EF-FBB9-E0A1-78DF-1E92992AC016}"/>
              </a:ext>
            </a:extLst>
          </p:cNvPr>
          <p:cNvSpPr>
            <a:spLocks noGrp="1"/>
          </p:cNvSpPr>
          <p:nvPr>
            <p:ph type="pic" sz="quarter" idx="20" hasCustomPrompt="1"/>
          </p:nvPr>
        </p:nvSpPr>
        <p:spPr>
          <a:xfrm>
            <a:off x="2766376"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4" name="text placeholder_01">
            <a:extLst>
              <a:ext uri="{FF2B5EF4-FFF2-40B4-BE49-F238E27FC236}">
                <a16:creationId xmlns:a16="http://schemas.microsoft.com/office/drawing/2014/main" id="{78899F3E-001F-B8D7-3A86-B9C7EF15F41E}"/>
              </a:ext>
            </a:extLst>
          </p:cNvPr>
          <p:cNvSpPr>
            <a:spLocks noGrp="1"/>
          </p:cNvSpPr>
          <p:nvPr>
            <p:ph type="body" sz="quarter" idx="13"/>
          </p:nvPr>
        </p:nvSpPr>
        <p:spPr>
          <a:xfrm>
            <a:off x="485775" y="2930831"/>
            <a:ext cx="2098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3" name="picture placeholder_01">
            <a:extLst>
              <a:ext uri="{FF2B5EF4-FFF2-40B4-BE49-F238E27FC236}">
                <a16:creationId xmlns:a16="http://schemas.microsoft.com/office/drawing/2014/main" id="{FDE3A4B8-5665-72F9-FD93-F54498A3651D}"/>
              </a:ext>
            </a:extLst>
          </p:cNvPr>
          <p:cNvSpPr>
            <a:spLocks noGrp="1"/>
          </p:cNvSpPr>
          <p:nvPr>
            <p:ph type="pic" sz="quarter" idx="19" hasCustomPrompt="1"/>
          </p:nvPr>
        </p:nvSpPr>
        <p:spPr>
          <a:xfrm>
            <a:off x="485775"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4" name="Footer Placeholder 3">
            <a:extLst>
              <a:ext uri="{FF2B5EF4-FFF2-40B4-BE49-F238E27FC236}">
                <a16:creationId xmlns:a16="http://schemas.microsoft.com/office/drawing/2014/main" id="{C501BA6E-F9AA-4031-1BEA-B76A19B67333}"/>
              </a:ext>
            </a:extLst>
          </p:cNvPr>
          <p:cNvSpPr>
            <a:spLocks noGrp="1"/>
          </p:cNvSpPr>
          <p:nvPr>
            <p:ph type="ftr" sz="quarter" idx="45"/>
          </p:nvPr>
        </p:nvSpPr>
        <p:spPr/>
        <p:txBody>
          <a:bodyPr/>
          <a:lstStyle/>
          <a:p>
            <a:r>
              <a:rPr lang="en-CA" sz="1000">
                <a:latin typeface="+mj-lt"/>
              </a:rPr>
              <a:t>© BDO</a:t>
            </a:r>
            <a:endParaRPr lang="en-CA"/>
          </a:p>
        </p:txBody>
      </p:sp>
      <p:sp>
        <p:nvSpPr>
          <p:cNvPr id="2" name="Slide Number Placeholder 1">
            <a:extLst>
              <a:ext uri="{FF2B5EF4-FFF2-40B4-BE49-F238E27FC236}">
                <a16:creationId xmlns:a16="http://schemas.microsoft.com/office/drawing/2014/main" id="{09C4DE88-0DAF-1183-5F37-CFB67AD8CC8B}"/>
              </a:ext>
            </a:extLst>
          </p:cNvPr>
          <p:cNvSpPr>
            <a:spLocks noGrp="1"/>
          </p:cNvSpPr>
          <p:nvPr>
            <p:ph type="sldNum" sz="quarter" idx="46"/>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1518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acts 12x">
    <p:spTree>
      <p:nvGrpSpPr>
        <p:cNvPr id="1" name=""/>
        <p:cNvGrpSpPr/>
        <p:nvPr/>
      </p:nvGrpSpPr>
      <p:grpSpPr>
        <a:xfrm>
          <a:off x="0" y="0"/>
          <a:ext cx="0" cy="0"/>
          <a:chOff x="0" y="0"/>
          <a:chExt cx="0" cy="0"/>
        </a:xfrm>
      </p:grpSpPr>
      <p:sp>
        <p:nvSpPr>
          <p:cNvPr id="40" name="picture placeholder_12">
            <a:extLst>
              <a:ext uri="{FF2B5EF4-FFF2-40B4-BE49-F238E27FC236}">
                <a16:creationId xmlns:a16="http://schemas.microsoft.com/office/drawing/2014/main" id="{097E1A49-8DBE-065D-06A6-8AC05644E9C9}"/>
              </a:ext>
            </a:extLst>
          </p:cNvPr>
          <p:cNvSpPr>
            <a:spLocks noGrp="1"/>
          </p:cNvSpPr>
          <p:nvPr>
            <p:ph type="pic" sz="quarter" idx="40" hasCustomPrompt="1"/>
          </p:nvPr>
        </p:nvSpPr>
        <p:spPr>
          <a:xfrm>
            <a:off x="9986177"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9" name="picture placeholder_11">
            <a:extLst>
              <a:ext uri="{FF2B5EF4-FFF2-40B4-BE49-F238E27FC236}">
                <a16:creationId xmlns:a16="http://schemas.microsoft.com/office/drawing/2014/main" id="{75ADB961-D673-55B2-9A47-9DFB8D6D3F4C}"/>
              </a:ext>
            </a:extLst>
          </p:cNvPr>
          <p:cNvSpPr>
            <a:spLocks noGrp="1"/>
          </p:cNvSpPr>
          <p:nvPr>
            <p:ph type="pic" sz="quarter" idx="38" hasCustomPrompt="1"/>
          </p:nvPr>
        </p:nvSpPr>
        <p:spPr>
          <a:xfrm>
            <a:off x="8086095"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6" name="picture placeholder_10">
            <a:extLst>
              <a:ext uri="{FF2B5EF4-FFF2-40B4-BE49-F238E27FC236}">
                <a16:creationId xmlns:a16="http://schemas.microsoft.com/office/drawing/2014/main" id="{81DBF623-2A82-0931-1952-25C63F03A19F}"/>
              </a:ext>
            </a:extLst>
          </p:cNvPr>
          <p:cNvSpPr>
            <a:spLocks noGrp="1"/>
          </p:cNvSpPr>
          <p:nvPr>
            <p:ph type="pic" sz="quarter" idx="32" hasCustomPrompt="1"/>
          </p:nvPr>
        </p:nvSpPr>
        <p:spPr>
          <a:xfrm>
            <a:off x="6186015"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5" name="picture placeholder_09">
            <a:extLst>
              <a:ext uri="{FF2B5EF4-FFF2-40B4-BE49-F238E27FC236}">
                <a16:creationId xmlns:a16="http://schemas.microsoft.com/office/drawing/2014/main" id="{0081C361-3C4E-3AD0-3A7C-F56F3B449B2C}"/>
              </a:ext>
            </a:extLst>
          </p:cNvPr>
          <p:cNvSpPr>
            <a:spLocks noGrp="1"/>
          </p:cNvSpPr>
          <p:nvPr>
            <p:ph type="pic" sz="quarter" idx="30" hasCustomPrompt="1"/>
          </p:nvPr>
        </p:nvSpPr>
        <p:spPr>
          <a:xfrm>
            <a:off x="4285935"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4" name="picture placeholder_08">
            <a:extLst>
              <a:ext uri="{FF2B5EF4-FFF2-40B4-BE49-F238E27FC236}">
                <a16:creationId xmlns:a16="http://schemas.microsoft.com/office/drawing/2014/main" id="{5F63ABB8-FF8A-95ED-243B-321A1ED0C1D6}"/>
              </a:ext>
            </a:extLst>
          </p:cNvPr>
          <p:cNvSpPr>
            <a:spLocks noGrp="1"/>
          </p:cNvSpPr>
          <p:nvPr>
            <p:ph type="pic" sz="quarter" idx="28" hasCustomPrompt="1"/>
          </p:nvPr>
        </p:nvSpPr>
        <p:spPr>
          <a:xfrm>
            <a:off x="2385855"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3" name="picture placeholder_07">
            <a:extLst>
              <a:ext uri="{FF2B5EF4-FFF2-40B4-BE49-F238E27FC236}">
                <a16:creationId xmlns:a16="http://schemas.microsoft.com/office/drawing/2014/main" id="{BE02CAEB-F318-C35F-31A4-B38CF36BEDC0}"/>
              </a:ext>
            </a:extLst>
          </p:cNvPr>
          <p:cNvSpPr>
            <a:spLocks noGrp="1"/>
          </p:cNvSpPr>
          <p:nvPr>
            <p:ph type="pic" sz="quarter" idx="26" hasCustomPrompt="1"/>
          </p:nvPr>
        </p:nvSpPr>
        <p:spPr>
          <a:xfrm>
            <a:off x="485775" y="4100869"/>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8" name="picture placeholder_06">
            <a:extLst>
              <a:ext uri="{FF2B5EF4-FFF2-40B4-BE49-F238E27FC236}">
                <a16:creationId xmlns:a16="http://schemas.microsoft.com/office/drawing/2014/main" id="{7AF92443-A117-9161-A597-261924098A50}"/>
              </a:ext>
            </a:extLst>
          </p:cNvPr>
          <p:cNvSpPr>
            <a:spLocks noGrp="1"/>
          </p:cNvSpPr>
          <p:nvPr>
            <p:ph type="pic" sz="quarter" idx="36" hasCustomPrompt="1"/>
          </p:nvPr>
        </p:nvSpPr>
        <p:spPr>
          <a:xfrm>
            <a:off x="9986177"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7" name="picture placeholder_05">
            <a:extLst>
              <a:ext uri="{FF2B5EF4-FFF2-40B4-BE49-F238E27FC236}">
                <a16:creationId xmlns:a16="http://schemas.microsoft.com/office/drawing/2014/main" id="{431030AD-78F0-6601-7487-95276A878ECD}"/>
              </a:ext>
            </a:extLst>
          </p:cNvPr>
          <p:cNvSpPr>
            <a:spLocks noGrp="1"/>
          </p:cNvSpPr>
          <p:nvPr>
            <p:ph type="pic" sz="quarter" idx="34" hasCustomPrompt="1"/>
          </p:nvPr>
        </p:nvSpPr>
        <p:spPr>
          <a:xfrm>
            <a:off x="8086095"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1" name="picture placeholder_04">
            <a:extLst>
              <a:ext uri="{FF2B5EF4-FFF2-40B4-BE49-F238E27FC236}">
                <a16:creationId xmlns:a16="http://schemas.microsoft.com/office/drawing/2014/main" id="{EAC73E79-C0E7-E829-7875-476A1888976E}"/>
              </a:ext>
            </a:extLst>
          </p:cNvPr>
          <p:cNvSpPr>
            <a:spLocks noGrp="1"/>
          </p:cNvSpPr>
          <p:nvPr>
            <p:ph type="pic" sz="quarter" idx="24" hasCustomPrompt="1"/>
          </p:nvPr>
        </p:nvSpPr>
        <p:spPr>
          <a:xfrm>
            <a:off x="6186015"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30" name="picture placeholder_03">
            <a:extLst>
              <a:ext uri="{FF2B5EF4-FFF2-40B4-BE49-F238E27FC236}">
                <a16:creationId xmlns:a16="http://schemas.microsoft.com/office/drawing/2014/main" id="{B4475513-200C-A698-7BAA-09C76CAB7244}"/>
              </a:ext>
            </a:extLst>
          </p:cNvPr>
          <p:cNvSpPr>
            <a:spLocks noGrp="1"/>
          </p:cNvSpPr>
          <p:nvPr>
            <p:ph type="pic" sz="quarter" idx="22" hasCustomPrompt="1"/>
          </p:nvPr>
        </p:nvSpPr>
        <p:spPr>
          <a:xfrm>
            <a:off x="4285935"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29" name="picture placeholder_02">
            <a:extLst>
              <a:ext uri="{FF2B5EF4-FFF2-40B4-BE49-F238E27FC236}">
                <a16:creationId xmlns:a16="http://schemas.microsoft.com/office/drawing/2014/main" id="{32946685-1DAD-FC0E-CF79-150B81D4EA65}"/>
              </a:ext>
            </a:extLst>
          </p:cNvPr>
          <p:cNvSpPr>
            <a:spLocks noGrp="1"/>
          </p:cNvSpPr>
          <p:nvPr>
            <p:ph type="pic" sz="quarter" idx="20" hasCustomPrompt="1"/>
          </p:nvPr>
        </p:nvSpPr>
        <p:spPr>
          <a:xfrm>
            <a:off x="2385855"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8" name="picture placeholder_01">
            <a:extLst>
              <a:ext uri="{FF2B5EF4-FFF2-40B4-BE49-F238E27FC236}">
                <a16:creationId xmlns:a16="http://schemas.microsoft.com/office/drawing/2014/main" id="{02F80163-0577-E7FA-2DA1-C2F60DE5230C}"/>
              </a:ext>
            </a:extLst>
          </p:cNvPr>
          <p:cNvSpPr>
            <a:spLocks noGrp="1"/>
          </p:cNvSpPr>
          <p:nvPr>
            <p:ph type="pic" sz="quarter" idx="19" hasCustomPrompt="1"/>
          </p:nvPr>
        </p:nvSpPr>
        <p:spPr>
          <a:xfrm>
            <a:off x="485775" y="1714500"/>
            <a:ext cx="1036800" cy="1036800"/>
          </a:xfrm>
          <a:prstGeom prst="rect">
            <a:avLst/>
          </a:prstGeom>
          <a:solidFill>
            <a:schemeClr val="bg2"/>
          </a:solidFill>
        </p:spPr>
        <p:txBody>
          <a:bodyPr anchor="ctr" anchorCtr="0"/>
          <a:lstStyle>
            <a:lvl1pPr algn="ctr">
              <a:defRPr sz="800">
                <a:solidFill>
                  <a:schemeClr val="accent6"/>
                </a:solidFill>
              </a:defRPr>
            </a:lvl1pPr>
          </a:lstStyle>
          <a:p>
            <a:r>
              <a:rPr lang="en-US"/>
              <a:t>CLICK ICON</a:t>
            </a:r>
            <a:br>
              <a:rPr lang="en-US"/>
            </a:br>
            <a:r>
              <a:rPr lang="en-US"/>
              <a:t>TO ADD PICTURE</a:t>
            </a:r>
            <a:endParaRPr lang="en-GB"/>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2" name="text placeholder_10">
            <a:extLst>
              <a:ext uri="{FF2B5EF4-FFF2-40B4-BE49-F238E27FC236}">
                <a16:creationId xmlns:a16="http://schemas.microsoft.com/office/drawing/2014/main" id="{CB1FF0C5-3A35-BCF4-CE5C-7BC891808D6D}"/>
              </a:ext>
            </a:extLst>
          </p:cNvPr>
          <p:cNvSpPr>
            <a:spLocks noGrp="1"/>
          </p:cNvSpPr>
          <p:nvPr>
            <p:ph type="body" sz="quarter" idx="44"/>
          </p:nvPr>
        </p:nvSpPr>
        <p:spPr>
          <a:xfrm>
            <a:off x="6186015" y="5314765"/>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3" name="text placeholder_09">
            <a:extLst>
              <a:ext uri="{FF2B5EF4-FFF2-40B4-BE49-F238E27FC236}">
                <a16:creationId xmlns:a16="http://schemas.microsoft.com/office/drawing/2014/main" id="{32018A45-6D5D-F421-63B1-A77FE557E025}"/>
              </a:ext>
            </a:extLst>
          </p:cNvPr>
          <p:cNvSpPr>
            <a:spLocks noGrp="1"/>
          </p:cNvSpPr>
          <p:nvPr>
            <p:ph type="body" sz="quarter" idx="43"/>
          </p:nvPr>
        </p:nvSpPr>
        <p:spPr>
          <a:xfrm>
            <a:off x="4285935" y="5314765"/>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9" name="text placeholder_08">
            <a:extLst>
              <a:ext uri="{FF2B5EF4-FFF2-40B4-BE49-F238E27FC236}">
                <a16:creationId xmlns:a16="http://schemas.microsoft.com/office/drawing/2014/main" id="{685C7082-1680-C728-4B86-73834EEB05AA}"/>
              </a:ext>
            </a:extLst>
          </p:cNvPr>
          <p:cNvSpPr>
            <a:spLocks noGrp="1"/>
          </p:cNvSpPr>
          <p:nvPr>
            <p:ph type="body" sz="quarter" idx="41"/>
          </p:nvPr>
        </p:nvSpPr>
        <p:spPr>
          <a:xfrm>
            <a:off x="2385855" y="5314765"/>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2" name="text placeholder_07">
            <a:extLst>
              <a:ext uri="{FF2B5EF4-FFF2-40B4-BE49-F238E27FC236}">
                <a16:creationId xmlns:a16="http://schemas.microsoft.com/office/drawing/2014/main" id="{F5FC7872-E7C8-51B9-1B44-091155077DF0}"/>
              </a:ext>
            </a:extLst>
          </p:cNvPr>
          <p:cNvSpPr>
            <a:spLocks noGrp="1"/>
          </p:cNvSpPr>
          <p:nvPr>
            <p:ph type="body" sz="quarter" idx="39"/>
          </p:nvPr>
        </p:nvSpPr>
        <p:spPr>
          <a:xfrm>
            <a:off x="9986177" y="2930831"/>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3" name="text placeholder_06">
            <a:extLst>
              <a:ext uri="{FF2B5EF4-FFF2-40B4-BE49-F238E27FC236}">
                <a16:creationId xmlns:a16="http://schemas.microsoft.com/office/drawing/2014/main" id="{6E3CD3D5-526C-41B3-D76A-7AFF7D5C0080}"/>
              </a:ext>
            </a:extLst>
          </p:cNvPr>
          <p:cNvSpPr>
            <a:spLocks noGrp="1"/>
          </p:cNvSpPr>
          <p:nvPr>
            <p:ph type="body" sz="quarter" idx="45"/>
          </p:nvPr>
        </p:nvSpPr>
        <p:spPr>
          <a:xfrm>
            <a:off x="485775" y="5314765"/>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4" name="text placeholder_05">
            <a:extLst>
              <a:ext uri="{FF2B5EF4-FFF2-40B4-BE49-F238E27FC236}">
                <a16:creationId xmlns:a16="http://schemas.microsoft.com/office/drawing/2014/main" id="{49BB371E-9344-CDC6-0CE1-A2B0C9C661CD}"/>
              </a:ext>
            </a:extLst>
          </p:cNvPr>
          <p:cNvSpPr>
            <a:spLocks noGrp="1"/>
          </p:cNvSpPr>
          <p:nvPr>
            <p:ph type="body" sz="quarter" idx="37"/>
          </p:nvPr>
        </p:nvSpPr>
        <p:spPr>
          <a:xfrm>
            <a:off x="8086095" y="2930831"/>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5" name="text placeholder_04">
            <a:extLst>
              <a:ext uri="{FF2B5EF4-FFF2-40B4-BE49-F238E27FC236}">
                <a16:creationId xmlns:a16="http://schemas.microsoft.com/office/drawing/2014/main" id="{A4F7BFE3-D172-55F7-3238-59205CD84CF5}"/>
              </a:ext>
            </a:extLst>
          </p:cNvPr>
          <p:cNvSpPr>
            <a:spLocks noGrp="1"/>
          </p:cNvSpPr>
          <p:nvPr>
            <p:ph type="body" sz="quarter" idx="42"/>
          </p:nvPr>
        </p:nvSpPr>
        <p:spPr>
          <a:xfrm>
            <a:off x="6186015" y="2930831"/>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6" name="text placeholder_03">
            <a:extLst>
              <a:ext uri="{FF2B5EF4-FFF2-40B4-BE49-F238E27FC236}">
                <a16:creationId xmlns:a16="http://schemas.microsoft.com/office/drawing/2014/main" id="{C80F06D4-654A-8121-999D-F8833475C6AC}"/>
              </a:ext>
            </a:extLst>
          </p:cNvPr>
          <p:cNvSpPr>
            <a:spLocks noGrp="1"/>
          </p:cNvSpPr>
          <p:nvPr>
            <p:ph type="body" sz="quarter" idx="35"/>
          </p:nvPr>
        </p:nvSpPr>
        <p:spPr>
          <a:xfrm>
            <a:off x="4285935" y="2930831"/>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7" name="text placeholder_02">
            <a:extLst>
              <a:ext uri="{FF2B5EF4-FFF2-40B4-BE49-F238E27FC236}">
                <a16:creationId xmlns:a16="http://schemas.microsoft.com/office/drawing/2014/main" id="{B96CF8FB-A6CB-6468-3EE1-0C4759171AE6}"/>
              </a:ext>
            </a:extLst>
          </p:cNvPr>
          <p:cNvSpPr>
            <a:spLocks noGrp="1"/>
          </p:cNvSpPr>
          <p:nvPr>
            <p:ph type="body" sz="quarter" idx="46"/>
          </p:nvPr>
        </p:nvSpPr>
        <p:spPr>
          <a:xfrm>
            <a:off x="2385855" y="2930831"/>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8" name="text placeholder_01">
            <a:extLst>
              <a:ext uri="{FF2B5EF4-FFF2-40B4-BE49-F238E27FC236}">
                <a16:creationId xmlns:a16="http://schemas.microsoft.com/office/drawing/2014/main" id="{93976201-B038-A6E7-78F5-FF7FED843736}"/>
              </a:ext>
            </a:extLst>
          </p:cNvPr>
          <p:cNvSpPr>
            <a:spLocks noGrp="1"/>
          </p:cNvSpPr>
          <p:nvPr>
            <p:ph type="body" sz="quarter" idx="13"/>
          </p:nvPr>
        </p:nvSpPr>
        <p:spPr>
          <a:xfrm>
            <a:off x="485775" y="2930831"/>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19" name="text placeholder_10">
            <a:extLst>
              <a:ext uri="{FF2B5EF4-FFF2-40B4-BE49-F238E27FC236}">
                <a16:creationId xmlns:a16="http://schemas.microsoft.com/office/drawing/2014/main" id="{20F9A8AF-6675-0952-2113-B889CFCCF52C}"/>
              </a:ext>
            </a:extLst>
          </p:cNvPr>
          <p:cNvSpPr>
            <a:spLocks noGrp="1"/>
          </p:cNvSpPr>
          <p:nvPr>
            <p:ph type="body" sz="quarter" idx="47"/>
          </p:nvPr>
        </p:nvSpPr>
        <p:spPr>
          <a:xfrm>
            <a:off x="8086095" y="5314765"/>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20" name="text placeholder_10">
            <a:extLst>
              <a:ext uri="{FF2B5EF4-FFF2-40B4-BE49-F238E27FC236}">
                <a16:creationId xmlns:a16="http://schemas.microsoft.com/office/drawing/2014/main" id="{F061A9EB-829B-04BD-EBE8-E14787788E3F}"/>
              </a:ext>
            </a:extLst>
          </p:cNvPr>
          <p:cNvSpPr>
            <a:spLocks noGrp="1"/>
          </p:cNvSpPr>
          <p:nvPr>
            <p:ph type="body" sz="quarter" idx="48"/>
          </p:nvPr>
        </p:nvSpPr>
        <p:spPr>
          <a:xfrm>
            <a:off x="9986177" y="5314765"/>
            <a:ext cx="1720800" cy="810000"/>
          </a:xfrm>
        </p:spPr>
        <p:txBody>
          <a:bodyPr/>
          <a:lstStyle>
            <a:lvl1pPr>
              <a:defRPr sz="1000"/>
            </a:lvl1pPr>
            <a:lvl2pPr>
              <a:defRPr sz="1000"/>
            </a:lvl2pPr>
            <a:lvl3pPr>
              <a:defRPr sz="1000"/>
            </a:lvl3pPr>
            <a:lvl4pPr>
              <a:defRPr sz="1000"/>
            </a:lvl4pPr>
            <a:lvl5pPr>
              <a:defRPr sz="1000"/>
            </a:lvl5pPr>
            <a:lvl6pPr>
              <a:defRPr sz="1000"/>
            </a:lvl6pPr>
            <a:lvl7pPr>
              <a:defRPr sz="1000"/>
            </a:lvl7pPr>
            <a:lvl8pPr>
              <a:defRPr sz="1000"/>
            </a:lvl8pPr>
            <a:lvl9pPr>
              <a:defRPr sz="1000"/>
            </a:lvl9pPr>
          </a:lstStyle>
          <a:p>
            <a:pPr lvl="0"/>
            <a:r>
              <a:rPr lang="en-US" noProof="0"/>
              <a:t>Click to edit Master text styles</a:t>
            </a:r>
          </a:p>
        </p:txBody>
      </p:sp>
      <p:sp>
        <p:nvSpPr>
          <p:cNvPr id="7" name="Footer Placeholder 6">
            <a:extLst>
              <a:ext uri="{FF2B5EF4-FFF2-40B4-BE49-F238E27FC236}">
                <a16:creationId xmlns:a16="http://schemas.microsoft.com/office/drawing/2014/main" id="{564A1347-958D-6119-57AB-ECC1F6DEA6A7}"/>
              </a:ext>
            </a:extLst>
          </p:cNvPr>
          <p:cNvSpPr>
            <a:spLocks noGrp="1"/>
          </p:cNvSpPr>
          <p:nvPr>
            <p:ph type="ftr" sz="quarter" idx="49"/>
          </p:nvPr>
        </p:nvSpPr>
        <p:spPr/>
        <p:txBody>
          <a:bodyPr/>
          <a:lstStyle/>
          <a:p>
            <a:r>
              <a:rPr lang="en-CA" sz="1000">
                <a:latin typeface="+mj-lt"/>
              </a:rPr>
              <a:t>© BDO</a:t>
            </a:r>
            <a:endParaRPr lang="en-CA"/>
          </a:p>
        </p:txBody>
      </p:sp>
      <p:sp>
        <p:nvSpPr>
          <p:cNvPr id="4" name="Slide Number Placeholder 3">
            <a:extLst>
              <a:ext uri="{FF2B5EF4-FFF2-40B4-BE49-F238E27FC236}">
                <a16:creationId xmlns:a16="http://schemas.microsoft.com/office/drawing/2014/main" id="{3A21D948-6105-CF28-CBE9-58D80BD774EF}"/>
              </a:ext>
            </a:extLst>
          </p:cNvPr>
          <p:cNvSpPr>
            <a:spLocks noGrp="1"/>
          </p:cNvSpPr>
          <p:nvPr>
            <p:ph type="sldNum" sz="quarter" idx="50"/>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60662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ogos 3x + text">
    <p:spTree>
      <p:nvGrpSpPr>
        <p:cNvPr id="1" name=""/>
        <p:cNvGrpSpPr/>
        <p:nvPr/>
      </p:nvGrpSpPr>
      <p:grpSpPr>
        <a:xfrm>
          <a:off x="0" y="0"/>
          <a:ext cx="0" cy="0"/>
          <a:chOff x="0" y="0"/>
          <a:chExt cx="0" cy="0"/>
        </a:xfrm>
      </p:grpSpPr>
      <p:sp>
        <p:nvSpPr>
          <p:cNvPr id="20" name="background">
            <a:extLst>
              <a:ext uri="{FF2B5EF4-FFF2-40B4-BE49-F238E27FC236}">
                <a16:creationId xmlns:a16="http://schemas.microsoft.com/office/drawing/2014/main" id="{3D318BA4-16C5-B219-0360-49AA6AAA97F3}"/>
              </a:ext>
            </a:extLst>
          </p:cNvPr>
          <p:cNvSpPr>
            <a:spLocks noGrp="1" noRot="1" noMove="1" noResize="1" noEditPoints="1" noAdjustHandles="1" noChangeArrowheads="1" noChangeShapeType="1"/>
          </p:cNvSpPr>
          <p:nvPr/>
        </p:nvSpPr>
        <p:spPr>
          <a:xfrm>
            <a:off x="8205787" y="1712912"/>
            <a:ext cx="3497587" cy="4416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background placeholder_03">
            <a:extLst>
              <a:ext uri="{FF2B5EF4-FFF2-40B4-BE49-F238E27FC236}">
                <a16:creationId xmlns:a16="http://schemas.microsoft.com/office/drawing/2014/main" id="{F9734649-30B3-400D-ED0F-21078324CF9F}"/>
              </a:ext>
            </a:extLst>
          </p:cNvPr>
          <p:cNvSpPr>
            <a:spLocks noGrp="1" noRot="1" noMove="1" noResize="1" noEditPoints="1" noAdjustHandles="1" noChangeArrowheads="1" noChangeShapeType="1"/>
          </p:cNvSpPr>
          <p:nvPr>
            <p:ph type="body" sz="quarter" idx="41"/>
          </p:nvPr>
        </p:nvSpPr>
        <p:spPr>
          <a:xfrm>
            <a:off x="8384980" y="4719600"/>
            <a:ext cx="3139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18" name="background placeholder_02">
            <a:extLst>
              <a:ext uri="{FF2B5EF4-FFF2-40B4-BE49-F238E27FC236}">
                <a16:creationId xmlns:a16="http://schemas.microsoft.com/office/drawing/2014/main" id="{4F7BFB54-F5C6-28D8-7743-19F884351B87}"/>
              </a:ext>
            </a:extLst>
          </p:cNvPr>
          <p:cNvSpPr>
            <a:spLocks noGrp="1" noRot="1" noMove="1" noResize="1" noEditPoints="1" noAdjustHandles="1" noChangeArrowheads="1" noChangeShapeType="1"/>
          </p:cNvSpPr>
          <p:nvPr>
            <p:ph type="body" sz="quarter" idx="40"/>
          </p:nvPr>
        </p:nvSpPr>
        <p:spPr>
          <a:xfrm>
            <a:off x="8384980" y="3306600"/>
            <a:ext cx="3139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17" name="background placeholder_01">
            <a:extLst>
              <a:ext uri="{FF2B5EF4-FFF2-40B4-BE49-F238E27FC236}">
                <a16:creationId xmlns:a16="http://schemas.microsoft.com/office/drawing/2014/main" id="{57F4BA69-A092-7470-54DB-C9D9CE28B9F3}"/>
              </a:ext>
            </a:extLst>
          </p:cNvPr>
          <p:cNvSpPr>
            <a:spLocks noGrp="1" noRot="1" noMove="1" noResize="1" noEditPoints="1" noAdjustHandles="1" noChangeArrowheads="1" noChangeShapeType="1"/>
          </p:cNvSpPr>
          <p:nvPr>
            <p:ph type="body" sz="quarter" idx="39"/>
          </p:nvPr>
        </p:nvSpPr>
        <p:spPr>
          <a:xfrm>
            <a:off x="8384980" y="1893600"/>
            <a:ext cx="3139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13" name="logo placeholder_03">
            <a:extLst>
              <a:ext uri="{FF2B5EF4-FFF2-40B4-BE49-F238E27FC236}">
                <a16:creationId xmlns:a16="http://schemas.microsoft.com/office/drawing/2014/main" id="{17073F79-76CA-00D3-E9C8-A9208FBC381E}"/>
              </a:ext>
            </a:extLst>
          </p:cNvPr>
          <p:cNvSpPr>
            <a:spLocks noGrp="1" noRot="1" noMove="1" noResize="1" noEditPoints="1" noAdjustHandles="1" noChangeArrowheads="1" noChangeShapeType="1"/>
          </p:cNvSpPr>
          <p:nvPr>
            <p:ph type="pic" sz="quarter" idx="38" hasCustomPrompt="1"/>
          </p:nvPr>
        </p:nvSpPr>
        <p:spPr>
          <a:xfrm>
            <a:off x="8564980" y="4899600"/>
            <a:ext cx="2779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12" name="logo placeholder_02">
            <a:extLst>
              <a:ext uri="{FF2B5EF4-FFF2-40B4-BE49-F238E27FC236}">
                <a16:creationId xmlns:a16="http://schemas.microsoft.com/office/drawing/2014/main" id="{9B183797-F90A-D6B4-A763-2ECBA2C84992}"/>
              </a:ext>
            </a:extLst>
          </p:cNvPr>
          <p:cNvSpPr>
            <a:spLocks noGrp="1" noRot="1" noMove="1" noResize="1" noEditPoints="1" noAdjustHandles="1" noChangeArrowheads="1" noChangeShapeType="1"/>
          </p:cNvSpPr>
          <p:nvPr>
            <p:ph type="pic" sz="quarter" idx="37" hasCustomPrompt="1"/>
          </p:nvPr>
        </p:nvSpPr>
        <p:spPr>
          <a:xfrm>
            <a:off x="8564980" y="3486600"/>
            <a:ext cx="2779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9" name="logo placeholder_01">
            <a:extLst>
              <a:ext uri="{FF2B5EF4-FFF2-40B4-BE49-F238E27FC236}">
                <a16:creationId xmlns:a16="http://schemas.microsoft.com/office/drawing/2014/main" id="{DA319C4F-2AD9-2535-8567-E9B6BC182AC4}"/>
              </a:ext>
            </a:extLst>
          </p:cNvPr>
          <p:cNvSpPr>
            <a:spLocks noGrp="1" noRot="1" noMove="1" noResize="1" noEditPoints="1" noAdjustHandles="1" noChangeArrowheads="1" noChangeShapeType="1"/>
          </p:cNvSpPr>
          <p:nvPr>
            <p:ph type="pic" sz="quarter" idx="36" hasCustomPrompt="1"/>
          </p:nvPr>
        </p:nvSpPr>
        <p:spPr>
          <a:xfrm>
            <a:off x="8564980" y="2073600"/>
            <a:ext cx="2779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5775" y="1712913"/>
            <a:ext cx="7361237" cy="4411852"/>
          </a:xfrm>
        </p:spPr>
        <p:txBody>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2" name="background">
            <a:extLst>
              <a:ext uri="{FF2B5EF4-FFF2-40B4-BE49-F238E27FC236}">
                <a16:creationId xmlns:a16="http://schemas.microsoft.com/office/drawing/2014/main" id="{FBF4F552-4419-9276-B478-05E59A94CDF8}"/>
              </a:ext>
            </a:extLst>
          </p:cNvPr>
          <p:cNvSpPr/>
          <p:nvPr userDrawn="1"/>
        </p:nvSpPr>
        <p:spPr>
          <a:xfrm>
            <a:off x="8205787" y="1712912"/>
            <a:ext cx="3497587" cy="4416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ooter Placeholder 5">
            <a:extLst>
              <a:ext uri="{FF2B5EF4-FFF2-40B4-BE49-F238E27FC236}">
                <a16:creationId xmlns:a16="http://schemas.microsoft.com/office/drawing/2014/main" id="{33D3983E-7A4F-66FE-49A5-EA509F87BD44}"/>
              </a:ext>
            </a:extLst>
          </p:cNvPr>
          <p:cNvSpPr>
            <a:spLocks noGrp="1"/>
          </p:cNvSpPr>
          <p:nvPr>
            <p:ph type="ftr" sz="quarter" idx="42"/>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771F3D05-93AF-3168-E542-1A3B1066CEF1}"/>
              </a:ext>
            </a:extLst>
          </p:cNvPr>
          <p:cNvSpPr>
            <a:spLocks noGrp="1"/>
          </p:cNvSpPr>
          <p:nvPr>
            <p:ph type="sldNum" sz="quarter" idx="43"/>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6983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ogos 9x + tex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0A332E95-64BD-CC13-80A6-DE21ED2F7E7D}"/>
              </a:ext>
            </a:extLst>
          </p:cNvPr>
          <p:cNvSpPr>
            <a:spLocks/>
          </p:cNvSpPr>
          <p:nvPr/>
        </p:nvSpPr>
        <p:spPr>
          <a:xfrm>
            <a:off x="4346575" y="1725759"/>
            <a:ext cx="7356800" cy="44118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background placeholder_09">
            <a:extLst>
              <a:ext uri="{FF2B5EF4-FFF2-40B4-BE49-F238E27FC236}">
                <a16:creationId xmlns:a16="http://schemas.microsoft.com/office/drawing/2014/main" id="{E920A6B9-7DF5-E7E0-9DD9-B6E55A177A72}"/>
              </a:ext>
            </a:extLst>
          </p:cNvPr>
          <p:cNvSpPr>
            <a:spLocks noGrp="1"/>
          </p:cNvSpPr>
          <p:nvPr>
            <p:ph type="body" sz="quarter" idx="51"/>
          </p:nvPr>
        </p:nvSpPr>
        <p:spPr>
          <a:xfrm>
            <a:off x="9309600" y="4712400"/>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9" name="background placeholder_08">
            <a:extLst>
              <a:ext uri="{FF2B5EF4-FFF2-40B4-BE49-F238E27FC236}">
                <a16:creationId xmlns:a16="http://schemas.microsoft.com/office/drawing/2014/main" id="{B4CEA29F-6A38-7BF8-622E-117388BBAB4E}"/>
              </a:ext>
            </a:extLst>
          </p:cNvPr>
          <p:cNvSpPr>
            <a:spLocks noGrp="1"/>
          </p:cNvSpPr>
          <p:nvPr>
            <p:ph type="body" sz="quarter" idx="52"/>
          </p:nvPr>
        </p:nvSpPr>
        <p:spPr>
          <a:xfrm>
            <a:off x="6917400" y="4712400"/>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60" name="background placeholder_07">
            <a:extLst>
              <a:ext uri="{FF2B5EF4-FFF2-40B4-BE49-F238E27FC236}">
                <a16:creationId xmlns:a16="http://schemas.microsoft.com/office/drawing/2014/main" id="{495648AD-3B3E-4C93-7BFA-E4781C586A82}"/>
              </a:ext>
            </a:extLst>
          </p:cNvPr>
          <p:cNvSpPr>
            <a:spLocks noGrp="1"/>
          </p:cNvSpPr>
          <p:nvPr>
            <p:ph type="body" sz="quarter" idx="53"/>
          </p:nvPr>
        </p:nvSpPr>
        <p:spPr>
          <a:xfrm>
            <a:off x="4525200" y="4712400"/>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5" name="background placeholder_06">
            <a:extLst>
              <a:ext uri="{FF2B5EF4-FFF2-40B4-BE49-F238E27FC236}">
                <a16:creationId xmlns:a16="http://schemas.microsoft.com/office/drawing/2014/main" id="{7A2B75C6-84E4-C385-A0D1-8D5BF7FEDB34}"/>
              </a:ext>
            </a:extLst>
          </p:cNvPr>
          <p:cNvSpPr>
            <a:spLocks noGrp="1"/>
          </p:cNvSpPr>
          <p:nvPr>
            <p:ph type="body" sz="quarter" idx="48"/>
          </p:nvPr>
        </p:nvSpPr>
        <p:spPr>
          <a:xfrm>
            <a:off x="9309600" y="3317270"/>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6" name="background placeholder_05">
            <a:extLst>
              <a:ext uri="{FF2B5EF4-FFF2-40B4-BE49-F238E27FC236}">
                <a16:creationId xmlns:a16="http://schemas.microsoft.com/office/drawing/2014/main" id="{4EB8921C-EFC2-1C96-AA56-D124D05F228D}"/>
              </a:ext>
            </a:extLst>
          </p:cNvPr>
          <p:cNvSpPr>
            <a:spLocks noGrp="1"/>
          </p:cNvSpPr>
          <p:nvPr>
            <p:ph type="body" sz="quarter" idx="49"/>
          </p:nvPr>
        </p:nvSpPr>
        <p:spPr>
          <a:xfrm>
            <a:off x="6917400" y="3317270"/>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7" name="background placeholder_04">
            <a:extLst>
              <a:ext uri="{FF2B5EF4-FFF2-40B4-BE49-F238E27FC236}">
                <a16:creationId xmlns:a16="http://schemas.microsoft.com/office/drawing/2014/main" id="{1E135F4B-F72D-2C89-085D-5B2A7484D3C9}"/>
              </a:ext>
            </a:extLst>
          </p:cNvPr>
          <p:cNvSpPr>
            <a:spLocks noGrp="1"/>
          </p:cNvSpPr>
          <p:nvPr>
            <p:ph type="body" sz="quarter" idx="50"/>
          </p:nvPr>
        </p:nvSpPr>
        <p:spPr>
          <a:xfrm>
            <a:off x="4525200" y="3317270"/>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2" name="background placeholder_03">
            <a:extLst>
              <a:ext uri="{FF2B5EF4-FFF2-40B4-BE49-F238E27FC236}">
                <a16:creationId xmlns:a16="http://schemas.microsoft.com/office/drawing/2014/main" id="{3A18D565-A95D-DE3D-2124-A9180BE82DF0}"/>
              </a:ext>
            </a:extLst>
          </p:cNvPr>
          <p:cNvSpPr>
            <a:spLocks noGrp="1"/>
          </p:cNvSpPr>
          <p:nvPr>
            <p:ph type="body" sz="quarter" idx="45"/>
          </p:nvPr>
        </p:nvSpPr>
        <p:spPr>
          <a:xfrm>
            <a:off x="9309600" y="1922141"/>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3" name="background placeholder_02">
            <a:extLst>
              <a:ext uri="{FF2B5EF4-FFF2-40B4-BE49-F238E27FC236}">
                <a16:creationId xmlns:a16="http://schemas.microsoft.com/office/drawing/2014/main" id="{A7281BAD-A53B-A867-A8AA-7393CAE2B290}"/>
              </a:ext>
            </a:extLst>
          </p:cNvPr>
          <p:cNvSpPr>
            <a:spLocks noGrp="1"/>
          </p:cNvSpPr>
          <p:nvPr>
            <p:ph type="body" sz="quarter" idx="46"/>
          </p:nvPr>
        </p:nvSpPr>
        <p:spPr>
          <a:xfrm>
            <a:off x="6917400" y="1922141"/>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4" name="background placeholder_01">
            <a:extLst>
              <a:ext uri="{FF2B5EF4-FFF2-40B4-BE49-F238E27FC236}">
                <a16:creationId xmlns:a16="http://schemas.microsoft.com/office/drawing/2014/main" id="{ED031403-1651-01C0-9604-9B4370096791}"/>
              </a:ext>
            </a:extLst>
          </p:cNvPr>
          <p:cNvSpPr>
            <a:spLocks noGrp="1"/>
          </p:cNvSpPr>
          <p:nvPr>
            <p:ph type="body" sz="quarter" idx="47"/>
          </p:nvPr>
        </p:nvSpPr>
        <p:spPr>
          <a:xfrm>
            <a:off x="4525200" y="1922141"/>
            <a:ext cx="22140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51" name="logo placeholder_09">
            <a:extLst>
              <a:ext uri="{FF2B5EF4-FFF2-40B4-BE49-F238E27FC236}">
                <a16:creationId xmlns:a16="http://schemas.microsoft.com/office/drawing/2014/main" id="{283D8DCB-0BD0-2EB2-2C9E-3AA467CB3226}"/>
              </a:ext>
            </a:extLst>
          </p:cNvPr>
          <p:cNvSpPr>
            <a:spLocks noGrp="1"/>
          </p:cNvSpPr>
          <p:nvPr>
            <p:ph type="pic" sz="quarter" idx="44" hasCustomPrompt="1"/>
          </p:nvPr>
        </p:nvSpPr>
        <p:spPr>
          <a:xfrm>
            <a:off x="9489600" y="4892400"/>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50" name="logo placeholder_08">
            <a:extLst>
              <a:ext uri="{FF2B5EF4-FFF2-40B4-BE49-F238E27FC236}">
                <a16:creationId xmlns:a16="http://schemas.microsoft.com/office/drawing/2014/main" id="{A23B9211-559D-78AC-0C59-8A286B792D76}"/>
              </a:ext>
            </a:extLst>
          </p:cNvPr>
          <p:cNvSpPr>
            <a:spLocks noGrp="1"/>
          </p:cNvSpPr>
          <p:nvPr>
            <p:ph type="pic" sz="quarter" idx="43" hasCustomPrompt="1"/>
          </p:nvPr>
        </p:nvSpPr>
        <p:spPr>
          <a:xfrm>
            <a:off x="7097400" y="4892400"/>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9" name="logo placeholder_07">
            <a:extLst>
              <a:ext uri="{FF2B5EF4-FFF2-40B4-BE49-F238E27FC236}">
                <a16:creationId xmlns:a16="http://schemas.microsoft.com/office/drawing/2014/main" id="{43F85D2C-FC10-4A27-30C4-42EBF44DED27}"/>
              </a:ext>
            </a:extLst>
          </p:cNvPr>
          <p:cNvSpPr>
            <a:spLocks noGrp="1"/>
          </p:cNvSpPr>
          <p:nvPr>
            <p:ph type="pic" sz="quarter" idx="42" hasCustomPrompt="1"/>
          </p:nvPr>
        </p:nvSpPr>
        <p:spPr>
          <a:xfrm>
            <a:off x="4705200" y="4892400"/>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5" name="logo placeholder_06">
            <a:extLst>
              <a:ext uri="{FF2B5EF4-FFF2-40B4-BE49-F238E27FC236}">
                <a16:creationId xmlns:a16="http://schemas.microsoft.com/office/drawing/2014/main" id="{59B5F920-A695-E020-69C4-997975797B73}"/>
              </a:ext>
            </a:extLst>
          </p:cNvPr>
          <p:cNvSpPr>
            <a:spLocks noGrp="1"/>
          </p:cNvSpPr>
          <p:nvPr>
            <p:ph type="pic" sz="quarter" idx="41" hasCustomPrompt="1"/>
          </p:nvPr>
        </p:nvSpPr>
        <p:spPr>
          <a:xfrm>
            <a:off x="9489600" y="3497270"/>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4" name="logo placeholder_05">
            <a:extLst>
              <a:ext uri="{FF2B5EF4-FFF2-40B4-BE49-F238E27FC236}">
                <a16:creationId xmlns:a16="http://schemas.microsoft.com/office/drawing/2014/main" id="{7C3EFE0F-363D-E808-C8BB-AE82E6B79475}"/>
              </a:ext>
            </a:extLst>
          </p:cNvPr>
          <p:cNvSpPr>
            <a:spLocks noGrp="1"/>
          </p:cNvSpPr>
          <p:nvPr>
            <p:ph type="pic" sz="quarter" idx="40" hasCustomPrompt="1"/>
          </p:nvPr>
        </p:nvSpPr>
        <p:spPr>
          <a:xfrm>
            <a:off x="7097400" y="3497270"/>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43" name="logo placeholder_04">
            <a:extLst>
              <a:ext uri="{FF2B5EF4-FFF2-40B4-BE49-F238E27FC236}">
                <a16:creationId xmlns:a16="http://schemas.microsoft.com/office/drawing/2014/main" id="{EBD15D9A-68A8-CECF-1FF4-89457BBCE42C}"/>
              </a:ext>
            </a:extLst>
          </p:cNvPr>
          <p:cNvSpPr>
            <a:spLocks noGrp="1"/>
          </p:cNvSpPr>
          <p:nvPr>
            <p:ph type="pic" sz="quarter" idx="39" hasCustomPrompt="1"/>
          </p:nvPr>
        </p:nvSpPr>
        <p:spPr>
          <a:xfrm>
            <a:off x="4705200" y="3497270"/>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7" name="logo placeholder_03">
            <a:extLst>
              <a:ext uri="{FF2B5EF4-FFF2-40B4-BE49-F238E27FC236}">
                <a16:creationId xmlns:a16="http://schemas.microsoft.com/office/drawing/2014/main" id="{8C50384C-5FF2-37E0-8179-2D35B1E8E8D6}"/>
              </a:ext>
            </a:extLst>
          </p:cNvPr>
          <p:cNvSpPr>
            <a:spLocks noGrp="1"/>
          </p:cNvSpPr>
          <p:nvPr>
            <p:ph type="pic" sz="quarter" idx="38" hasCustomPrompt="1"/>
          </p:nvPr>
        </p:nvSpPr>
        <p:spPr>
          <a:xfrm>
            <a:off x="9489600" y="2102141"/>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6" name="logo placeholder_02">
            <a:extLst>
              <a:ext uri="{FF2B5EF4-FFF2-40B4-BE49-F238E27FC236}">
                <a16:creationId xmlns:a16="http://schemas.microsoft.com/office/drawing/2014/main" id="{6AD80636-8BA4-A61B-8989-AF19E4E3D3B5}"/>
              </a:ext>
            </a:extLst>
          </p:cNvPr>
          <p:cNvSpPr>
            <a:spLocks noGrp="1"/>
          </p:cNvSpPr>
          <p:nvPr>
            <p:ph type="pic" sz="quarter" idx="37" hasCustomPrompt="1"/>
          </p:nvPr>
        </p:nvSpPr>
        <p:spPr>
          <a:xfrm>
            <a:off x="7097400" y="2102141"/>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5" name="logo placeholder_01">
            <a:extLst>
              <a:ext uri="{FF2B5EF4-FFF2-40B4-BE49-F238E27FC236}">
                <a16:creationId xmlns:a16="http://schemas.microsoft.com/office/drawing/2014/main" id="{FD8B2695-C251-89EA-2471-841B43C77082}"/>
              </a:ext>
            </a:extLst>
          </p:cNvPr>
          <p:cNvSpPr>
            <a:spLocks noGrp="1"/>
          </p:cNvSpPr>
          <p:nvPr>
            <p:ph type="pic" sz="quarter" idx="36" hasCustomPrompt="1"/>
          </p:nvPr>
        </p:nvSpPr>
        <p:spPr>
          <a:xfrm>
            <a:off x="4705200" y="2102141"/>
            <a:ext cx="18540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7" name="text placeholder">
            <a:extLst>
              <a:ext uri="{FF2B5EF4-FFF2-40B4-BE49-F238E27FC236}">
                <a16:creationId xmlns:a16="http://schemas.microsoft.com/office/drawing/2014/main" id="{1947B145-1F56-C107-58D6-4B46C9728EF5}"/>
              </a:ext>
            </a:extLst>
          </p:cNvPr>
          <p:cNvSpPr>
            <a:spLocks noGrp="1" noRot="1" noMove="1" noResize="1" noEditPoints="1" noAdjustHandles="1" noChangeArrowheads="1" noChangeShapeType="1"/>
          </p:cNvSpPr>
          <p:nvPr>
            <p:ph type="body" sz="quarter" idx="13" hasCustomPrompt="1"/>
          </p:nvPr>
        </p:nvSpPr>
        <p:spPr>
          <a:xfrm>
            <a:off x="485776" y="1712913"/>
            <a:ext cx="3499200" cy="4411852"/>
          </a:xfrm>
        </p:spPr>
        <p:txBody>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4"/>
            <a:r>
              <a:rPr lang="en-CA" noProof="0"/>
              <a:t>Heading_01</a:t>
            </a:r>
          </a:p>
          <a:p>
            <a:pPr lvl="5"/>
            <a:r>
              <a:rPr lang="en-CA" noProof="0"/>
              <a:t>Heading_02</a:t>
            </a:r>
          </a:p>
          <a:p>
            <a:pPr lvl="6"/>
            <a:r>
              <a:rPr lang="en-CA" noProof="0"/>
              <a:t>Heading_03</a:t>
            </a:r>
          </a:p>
          <a:p>
            <a:pPr lvl="7"/>
            <a:r>
              <a:rPr lang="en-CA" noProof="0"/>
              <a:t>Numbered list (list level_01)</a:t>
            </a:r>
          </a:p>
          <a:p>
            <a:pPr lvl="8"/>
            <a:r>
              <a:rPr lang="en-CA" noProof="0"/>
              <a:t>Numbered list (list level_02)</a:t>
            </a:r>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2" name="background">
            <a:extLst>
              <a:ext uri="{FF2B5EF4-FFF2-40B4-BE49-F238E27FC236}">
                <a16:creationId xmlns:a16="http://schemas.microsoft.com/office/drawing/2014/main" id="{D67FF276-4329-3BB9-195E-6A8BC60D6865}"/>
              </a:ext>
            </a:extLst>
          </p:cNvPr>
          <p:cNvSpPr>
            <a:spLocks/>
          </p:cNvSpPr>
          <p:nvPr userDrawn="1"/>
        </p:nvSpPr>
        <p:spPr>
          <a:xfrm>
            <a:off x="4346575" y="1725759"/>
            <a:ext cx="7356800" cy="44118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Footer Placeholder 7">
            <a:extLst>
              <a:ext uri="{FF2B5EF4-FFF2-40B4-BE49-F238E27FC236}">
                <a16:creationId xmlns:a16="http://schemas.microsoft.com/office/drawing/2014/main" id="{84E0F58C-7949-00DD-6046-5FCEA73BA98F}"/>
              </a:ext>
            </a:extLst>
          </p:cNvPr>
          <p:cNvSpPr>
            <a:spLocks noGrp="1"/>
          </p:cNvSpPr>
          <p:nvPr>
            <p:ph type="ftr" sz="quarter" idx="54"/>
          </p:nvPr>
        </p:nvSpPr>
        <p:spPr/>
        <p:txBody>
          <a:bodyPr/>
          <a:lstStyle/>
          <a:p>
            <a:r>
              <a:rPr lang="en-CA" sz="1000">
                <a:latin typeface="+mj-lt"/>
              </a:rPr>
              <a:t>© BDO</a:t>
            </a:r>
            <a:endParaRPr lang="en-CA"/>
          </a:p>
        </p:txBody>
      </p:sp>
      <p:sp>
        <p:nvSpPr>
          <p:cNvPr id="4" name="Slide Number Placeholder 3">
            <a:extLst>
              <a:ext uri="{FF2B5EF4-FFF2-40B4-BE49-F238E27FC236}">
                <a16:creationId xmlns:a16="http://schemas.microsoft.com/office/drawing/2014/main" id="{033E61AB-3566-3B85-92EB-9AEBA1AB0D8B}"/>
              </a:ext>
            </a:extLst>
          </p:cNvPr>
          <p:cNvSpPr>
            <a:spLocks noGrp="1"/>
          </p:cNvSpPr>
          <p:nvPr>
            <p:ph type="sldNum" sz="quarter" idx="5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17788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38">
          <p15:clr>
            <a:srgbClr val="FBAE40"/>
          </p15:clr>
        </p15:guide>
        <p15:guide id="2" pos="4943">
          <p15:clr>
            <a:srgbClr val="FBAE40"/>
          </p15:clr>
        </p15:guide>
        <p15:guide id="3" pos="2510">
          <p15:clr>
            <a:srgbClr val="FBAE40"/>
          </p15:clr>
        </p15:guide>
        <p15:guide id="4" pos="516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gos 12x">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92B5C748-BCB5-D118-4EEC-3F0260DC5418}"/>
              </a:ext>
            </a:extLst>
          </p:cNvPr>
          <p:cNvSpPr>
            <a:spLocks/>
          </p:cNvSpPr>
          <p:nvPr/>
        </p:nvSpPr>
        <p:spPr>
          <a:xfrm>
            <a:off x="485776" y="1712913"/>
            <a:ext cx="11218862" cy="4416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45" name="background placeholder_12">
            <a:extLst>
              <a:ext uri="{FF2B5EF4-FFF2-40B4-BE49-F238E27FC236}">
                <a16:creationId xmlns:a16="http://schemas.microsoft.com/office/drawing/2014/main" id="{A4D4A760-D50F-F3DD-DFB2-8CCB0772ABD1}"/>
              </a:ext>
            </a:extLst>
          </p:cNvPr>
          <p:cNvSpPr>
            <a:spLocks noGrp="1"/>
          </p:cNvSpPr>
          <p:nvPr>
            <p:ph type="body" sz="quarter" idx="59"/>
          </p:nvPr>
        </p:nvSpPr>
        <p:spPr>
          <a:xfrm>
            <a:off x="8942400" y="471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44" name="background placeholder_11">
            <a:extLst>
              <a:ext uri="{FF2B5EF4-FFF2-40B4-BE49-F238E27FC236}">
                <a16:creationId xmlns:a16="http://schemas.microsoft.com/office/drawing/2014/main" id="{090648C3-6D91-325D-30EA-DFBD61D3F4D6}"/>
              </a:ext>
            </a:extLst>
          </p:cNvPr>
          <p:cNvSpPr>
            <a:spLocks noGrp="1"/>
          </p:cNvSpPr>
          <p:nvPr>
            <p:ph type="body" sz="quarter" idx="58"/>
          </p:nvPr>
        </p:nvSpPr>
        <p:spPr>
          <a:xfrm>
            <a:off x="6183600" y="471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43" name="background placeholder_10">
            <a:extLst>
              <a:ext uri="{FF2B5EF4-FFF2-40B4-BE49-F238E27FC236}">
                <a16:creationId xmlns:a16="http://schemas.microsoft.com/office/drawing/2014/main" id="{0F9BDA56-6C21-F3DC-D2BB-2DAC0B2C782A}"/>
              </a:ext>
            </a:extLst>
          </p:cNvPr>
          <p:cNvSpPr>
            <a:spLocks noGrp="1"/>
          </p:cNvSpPr>
          <p:nvPr>
            <p:ph type="body" sz="quarter" idx="57"/>
          </p:nvPr>
        </p:nvSpPr>
        <p:spPr>
          <a:xfrm>
            <a:off x="3424800" y="471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4" name="background placeholder_09">
            <a:extLst>
              <a:ext uri="{FF2B5EF4-FFF2-40B4-BE49-F238E27FC236}">
                <a16:creationId xmlns:a16="http://schemas.microsoft.com/office/drawing/2014/main" id="{B594C125-6FFB-079A-60A7-3593163156E3}"/>
              </a:ext>
            </a:extLst>
          </p:cNvPr>
          <p:cNvSpPr>
            <a:spLocks noGrp="1"/>
          </p:cNvSpPr>
          <p:nvPr>
            <p:ph type="body" sz="quarter" idx="51"/>
          </p:nvPr>
        </p:nvSpPr>
        <p:spPr>
          <a:xfrm>
            <a:off x="666000" y="471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5" name="background placeholder_08">
            <a:extLst>
              <a:ext uri="{FF2B5EF4-FFF2-40B4-BE49-F238E27FC236}">
                <a16:creationId xmlns:a16="http://schemas.microsoft.com/office/drawing/2014/main" id="{236DD4A2-A7EC-901A-A3CE-70A1658A43DF}"/>
              </a:ext>
            </a:extLst>
          </p:cNvPr>
          <p:cNvSpPr>
            <a:spLocks noGrp="1"/>
          </p:cNvSpPr>
          <p:nvPr>
            <p:ph type="body" sz="quarter" idx="52"/>
          </p:nvPr>
        </p:nvSpPr>
        <p:spPr>
          <a:xfrm>
            <a:off x="8942400" y="3335974"/>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6" name="background placeholder_07">
            <a:extLst>
              <a:ext uri="{FF2B5EF4-FFF2-40B4-BE49-F238E27FC236}">
                <a16:creationId xmlns:a16="http://schemas.microsoft.com/office/drawing/2014/main" id="{6A1DA5ED-A8BF-7FA3-431F-C87BA24F4506}"/>
              </a:ext>
            </a:extLst>
          </p:cNvPr>
          <p:cNvSpPr>
            <a:spLocks noGrp="1"/>
          </p:cNvSpPr>
          <p:nvPr>
            <p:ph type="body" sz="quarter" idx="53"/>
          </p:nvPr>
        </p:nvSpPr>
        <p:spPr>
          <a:xfrm>
            <a:off x="6183600" y="3335974"/>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7" name="background placeholder_06">
            <a:extLst>
              <a:ext uri="{FF2B5EF4-FFF2-40B4-BE49-F238E27FC236}">
                <a16:creationId xmlns:a16="http://schemas.microsoft.com/office/drawing/2014/main" id="{09A8B360-CCD0-8019-B60E-21494FA899FC}"/>
              </a:ext>
            </a:extLst>
          </p:cNvPr>
          <p:cNvSpPr>
            <a:spLocks noGrp="1"/>
          </p:cNvSpPr>
          <p:nvPr>
            <p:ph type="body" sz="quarter" idx="48"/>
          </p:nvPr>
        </p:nvSpPr>
        <p:spPr>
          <a:xfrm>
            <a:off x="3424800" y="331727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8" name="background placeholder_05">
            <a:extLst>
              <a:ext uri="{FF2B5EF4-FFF2-40B4-BE49-F238E27FC236}">
                <a16:creationId xmlns:a16="http://schemas.microsoft.com/office/drawing/2014/main" id="{091AC9A8-6441-A0BC-0FC0-B5949F590DF7}"/>
              </a:ext>
            </a:extLst>
          </p:cNvPr>
          <p:cNvSpPr>
            <a:spLocks noGrp="1"/>
          </p:cNvSpPr>
          <p:nvPr>
            <p:ph type="body" sz="quarter" idx="49"/>
          </p:nvPr>
        </p:nvSpPr>
        <p:spPr>
          <a:xfrm>
            <a:off x="666000" y="331727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9" name="background placeholder_04">
            <a:extLst>
              <a:ext uri="{FF2B5EF4-FFF2-40B4-BE49-F238E27FC236}">
                <a16:creationId xmlns:a16="http://schemas.microsoft.com/office/drawing/2014/main" id="{3C1DF5B4-DCCF-DED6-1CB5-F33FEDDF9F6B}"/>
              </a:ext>
            </a:extLst>
          </p:cNvPr>
          <p:cNvSpPr>
            <a:spLocks noGrp="1"/>
          </p:cNvSpPr>
          <p:nvPr>
            <p:ph type="body" sz="quarter" idx="50"/>
          </p:nvPr>
        </p:nvSpPr>
        <p:spPr>
          <a:xfrm>
            <a:off x="8942400" y="192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40" name="background placeholder_03">
            <a:extLst>
              <a:ext uri="{FF2B5EF4-FFF2-40B4-BE49-F238E27FC236}">
                <a16:creationId xmlns:a16="http://schemas.microsoft.com/office/drawing/2014/main" id="{24448AAA-720E-607F-BF91-5DCEA97757F8}"/>
              </a:ext>
            </a:extLst>
          </p:cNvPr>
          <p:cNvSpPr>
            <a:spLocks noGrp="1"/>
          </p:cNvSpPr>
          <p:nvPr>
            <p:ph type="body" sz="quarter" idx="54"/>
          </p:nvPr>
        </p:nvSpPr>
        <p:spPr>
          <a:xfrm>
            <a:off x="6183600" y="192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41" name="background placeholder_02">
            <a:extLst>
              <a:ext uri="{FF2B5EF4-FFF2-40B4-BE49-F238E27FC236}">
                <a16:creationId xmlns:a16="http://schemas.microsoft.com/office/drawing/2014/main" id="{EB289681-7BF2-719F-3B43-9FAEBEB3F569}"/>
              </a:ext>
            </a:extLst>
          </p:cNvPr>
          <p:cNvSpPr>
            <a:spLocks noGrp="1"/>
          </p:cNvSpPr>
          <p:nvPr>
            <p:ph type="body" sz="quarter" idx="55"/>
          </p:nvPr>
        </p:nvSpPr>
        <p:spPr>
          <a:xfrm>
            <a:off x="3424800" y="192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42" name="background placeholder_01">
            <a:extLst>
              <a:ext uri="{FF2B5EF4-FFF2-40B4-BE49-F238E27FC236}">
                <a16:creationId xmlns:a16="http://schemas.microsoft.com/office/drawing/2014/main" id="{1BB70EC4-0219-3696-6133-BAC7C8AC2F3F}"/>
              </a:ext>
            </a:extLst>
          </p:cNvPr>
          <p:cNvSpPr>
            <a:spLocks noGrp="1"/>
          </p:cNvSpPr>
          <p:nvPr>
            <p:ph type="body" sz="quarter" idx="56"/>
          </p:nvPr>
        </p:nvSpPr>
        <p:spPr>
          <a:xfrm>
            <a:off x="666000" y="1922400"/>
            <a:ext cx="2581200" cy="1231200"/>
          </a:xfrm>
          <a:solidFill>
            <a:schemeClr val="bg1"/>
          </a:solidFill>
        </p:spPr>
        <p:txBody>
          <a:bodyPr/>
          <a:lstStyle>
            <a:lvl1pPr marL="0" indent="0" algn="l">
              <a:buFont typeface="Arial" panose="020B0604020202020204" pitchFamily="34" charset="0"/>
              <a:buNone/>
              <a:defRPr sz="800">
                <a:solidFill>
                  <a:schemeClr val="bg1"/>
                </a:solidFill>
              </a:defRPr>
            </a:lvl1pPr>
            <a:lvl2pPr marL="0" indent="0">
              <a:buNone/>
              <a:defRPr sz="800">
                <a:solidFill>
                  <a:schemeClr val="bg1"/>
                </a:solidFill>
              </a:defRPr>
            </a:lvl2pPr>
            <a:lvl3pPr marL="0" indent="0">
              <a:buNone/>
              <a:defRPr sz="800">
                <a:solidFill>
                  <a:schemeClr val="bg1"/>
                </a:solidFill>
              </a:defRPr>
            </a:lvl3pPr>
            <a:lvl4pPr marL="0" indent="0">
              <a:buNone/>
              <a:defRPr sz="800">
                <a:solidFill>
                  <a:schemeClr val="bg1"/>
                </a:solidFill>
              </a:defRPr>
            </a:lvl4pPr>
            <a:lvl5pPr marL="0" indent="0">
              <a:buFont typeface="Arial" panose="020B0604020202020204" pitchFamily="34" charset="0"/>
              <a:buNone/>
              <a:defRPr sz="800">
                <a:solidFill>
                  <a:schemeClr val="bg1"/>
                </a:solidFill>
              </a:defRPr>
            </a:lvl5pPr>
            <a:lvl6pPr marL="0" indent="0">
              <a:buFont typeface="Arial" panose="020B0604020202020204" pitchFamily="34" charset="0"/>
              <a:buNone/>
              <a:defRPr sz="800">
                <a:solidFill>
                  <a:schemeClr val="bg1"/>
                </a:solidFill>
              </a:defRPr>
            </a:lvl6pPr>
            <a:lvl7pPr marL="0" indent="0">
              <a:buFont typeface="Arial" panose="020B0604020202020204" pitchFamily="34" charset="0"/>
              <a:buNone/>
              <a:defRPr sz="800">
                <a:solidFill>
                  <a:schemeClr val="bg1"/>
                </a:solidFill>
              </a:defRPr>
            </a:lvl7pPr>
            <a:lvl8pPr marL="0" indent="0">
              <a:buFont typeface="Arial" panose="020B0604020202020204" pitchFamily="34" charset="0"/>
              <a:buNone/>
              <a:defRPr sz="800">
                <a:solidFill>
                  <a:schemeClr val="bg1"/>
                </a:solidFill>
              </a:defRPr>
            </a:lvl8pPr>
            <a:lvl9pPr marL="0" indent="0">
              <a:buFont typeface="Arial" panose="020B0604020202020204" pitchFamily="34" charset="0"/>
              <a:buNone/>
              <a:defRPr sz="800">
                <a:solidFill>
                  <a:schemeClr val="bg1"/>
                </a:solidFill>
              </a:defRPr>
            </a:lvl9pPr>
          </a:lstStyle>
          <a:p>
            <a:pPr lvl="0"/>
            <a:r>
              <a:rPr lang="en-US"/>
              <a:t>Click to edit Master text styles</a:t>
            </a:r>
          </a:p>
        </p:txBody>
      </p:sp>
      <p:sp>
        <p:nvSpPr>
          <p:cNvPr id="33" name="logo placeholder_12">
            <a:extLst>
              <a:ext uri="{FF2B5EF4-FFF2-40B4-BE49-F238E27FC236}">
                <a16:creationId xmlns:a16="http://schemas.microsoft.com/office/drawing/2014/main" id="{ECD6DC9A-4431-F58B-7EC8-F61CD5849056}"/>
              </a:ext>
            </a:extLst>
          </p:cNvPr>
          <p:cNvSpPr>
            <a:spLocks noGrp="1"/>
          </p:cNvSpPr>
          <p:nvPr>
            <p:ph type="pic" sz="quarter" idx="47" hasCustomPrompt="1"/>
          </p:nvPr>
        </p:nvSpPr>
        <p:spPr>
          <a:xfrm>
            <a:off x="9122400" y="4899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31" name="logo placeholder_11">
            <a:extLst>
              <a:ext uri="{FF2B5EF4-FFF2-40B4-BE49-F238E27FC236}">
                <a16:creationId xmlns:a16="http://schemas.microsoft.com/office/drawing/2014/main" id="{DDBEE32C-2949-419A-C089-FF50F6DAF346}"/>
              </a:ext>
            </a:extLst>
          </p:cNvPr>
          <p:cNvSpPr>
            <a:spLocks noGrp="1"/>
          </p:cNvSpPr>
          <p:nvPr>
            <p:ph type="pic" sz="quarter" idx="46" hasCustomPrompt="1"/>
          </p:nvPr>
        </p:nvSpPr>
        <p:spPr>
          <a:xfrm>
            <a:off x="6363600" y="4899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9" name="logo placeholder_10">
            <a:extLst>
              <a:ext uri="{FF2B5EF4-FFF2-40B4-BE49-F238E27FC236}">
                <a16:creationId xmlns:a16="http://schemas.microsoft.com/office/drawing/2014/main" id="{54E2CDCF-518E-08F6-674B-485A2E540BBE}"/>
              </a:ext>
            </a:extLst>
          </p:cNvPr>
          <p:cNvSpPr>
            <a:spLocks noGrp="1"/>
          </p:cNvSpPr>
          <p:nvPr>
            <p:ph type="pic" sz="quarter" idx="45" hasCustomPrompt="1"/>
          </p:nvPr>
        </p:nvSpPr>
        <p:spPr>
          <a:xfrm>
            <a:off x="3604800" y="4899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18" name="logo placeholder_09">
            <a:extLst>
              <a:ext uri="{FF2B5EF4-FFF2-40B4-BE49-F238E27FC236}">
                <a16:creationId xmlns:a16="http://schemas.microsoft.com/office/drawing/2014/main" id="{D620C729-A9E0-7D8A-DD44-E7C87F4268C9}"/>
              </a:ext>
            </a:extLst>
          </p:cNvPr>
          <p:cNvSpPr>
            <a:spLocks noGrp="1"/>
          </p:cNvSpPr>
          <p:nvPr>
            <p:ph type="pic" sz="quarter" idx="44" hasCustomPrompt="1"/>
          </p:nvPr>
        </p:nvSpPr>
        <p:spPr>
          <a:xfrm>
            <a:off x="846000" y="4899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19" name="logo placeholder_08">
            <a:extLst>
              <a:ext uri="{FF2B5EF4-FFF2-40B4-BE49-F238E27FC236}">
                <a16:creationId xmlns:a16="http://schemas.microsoft.com/office/drawing/2014/main" id="{EFFD9E57-A2BD-B800-2B89-A54E13BFBA4C}"/>
              </a:ext>
            </a:extLst>
          </p:cNvPr>
          <p:cNvSpPr>
            <a:spLocks noGrp="1"/>
          </p:cNvSpPr>
          <p:nvPr>
            <p:ph type="pic" sz="quarter" idx="43" hasCustomPrompt="1"/>
          </p:nvPr>
        </p:nvSpPr>
        <p:spPr>
          <a:xfrm>
            <a:off x="9122400" y="3474298"/>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0" name="logo placeholder_07">
            <a:extLst>
              <a:ext uri="{FF2B5EF4-FFF2-40B4-BE49-F238E27FC236}">
                <a16:creationId xmlns:a16="http://schemas.microsoft.com/office/drawing/2014/main" id="{2F962053-9660-31EC-3C19-A000E63F7701}"/>
              </a:ext>
            </a:extLst>
          </p:cNvPr>
          <p:cNvSpPr>
            <a:spLocks noGrp="1"/>
          </p:cNvSpPr>
          <p:nvPr>
            <p:ph type="pic" sz="quarter" idx="42" hasCustomPrompt="1"/>
          </p:nvPr>
        </p:nvSpPr>
        <p:spPr>
          <a:xfrm>
            <a:off x="6363600" y="3513341"/>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1" name="logo placeholder_06">
            <a:extLst>
              <a:ext uri="{FF2B5EF4-FFF2-40B4-BE49-F238E27FC236}">
                <a16:creationId xmlns:a16="http://schemas.microsoft.com/office/drawing/2014/main" id="{E4DDE466-EFB6-EE9F-6BED-A04D46C7BDDD}"/>
              </a:ext>
            </a:extLst>
          </p:cNvPr>
          <p:cNvSpPr>
            <a:spLocks noGrp="1"/>
          </p:cNvSpPr>
          <p:nvPr>
            <p:ph type="pic" sz="quarter" idx="41" hasCustomPrompt="1"/>
          </p:nvPr>
        </p:nvSpPr>
        <p:spPr>
          <a:xfrm>
            <a:off x="3604800" y="349727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2" name="logo placeholder_05">
            <a:extLst>
              <a:ext uri="{FF2B5EF4-FFF2-40B4-BE49-F238E27FC236}">
                <a16:creationId xmlns:a16="http://schemas.microsoft.com/office/drawing/2014/main" id="{8C1992A3-EAFF-A981-34D4-44325F45F8A4}"/>
              </a:ext>
            </a:extLst>
          </p:cNvPr>
          <p:cNvSpPr>
            <a:spLocks noGrp="1"/>
          </p:cNvSpPr>
          <p:nvPr>
            <p:ph type="pic" sz="quarter" idx="40" hasCustomPrompt="1"/>
          </p:nvPr>
        </p:nvSpPr>
        <p:spPr>
          <a:xfrm>
            <a:off x="846000" y="3486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3" name="logo placeholder_04">
            <a:extLst>
              <a:ext uri="{FF2B5EF4-FFF2-40B4-BE49-F238E27FC236}">
                <a16:creationId xmlns:a16="http://schemas.microsoft.com/office/drawing/2014/main" id="{63C2444D-9CCA-1295-31C4-7D4879FAF284}"/>
              </a:ext>
            </a:extLst>
          </p:cNvPr>
          <p:cNvSpPr>
            <a:spLocks noGrp="1"/>
          </p:cNvSpPr>
          <p:nvPr>
            <p:ph type="pic" sz="quarter" idx="39" hasCustomPrompt="1"/>
          </p:nvPr>
        </p:nvSpPr>
        <p:spPr>
          <a:xfrm>
            <a:off x="9122400" y="2073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4" name="logo placeholder_03">
            <a:extLst>
              <a:ext uri="{FF2B5EF4-FFF2-40B4-BE49-F238E27FC236}">
                <a16:creationId xmlns:a16="http://schemas.microsoft.com/office/drawing/2014/main" id="{DD411008-A664-7227-2D0F-0B3026409039}"/>
              </a:ext>
            </a:extLst>
          </p:cNvPr>
          <p:cNvSpPr>
            <a:spLocks noGrp="1"/>
          </p:cNvSpPr>
          <p:nvPr>
            <p:ph type="pic" sz="quarter" idx="38" hasCustomPrompt="1"/>
          </p:nvPr>
        </p:nvSpPr>
        <p:spPr>
          <a:xfrm>
            <a:off x="6363600" y="2073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5" name="logo placeholder_02">
            <a:extLst>
              <a:ext uri="{FF2B5EF4-FFF2-40B4-BE49-F238E27FC236}">
                <a16:creationId xmlns:a16="http://schemas.microsoft.com/office/drawing/2014/main" id="{DA4364E2-EE52-46FD-2A02-D42563C53A4B}"/>
              </a:ext>
            </a:extLst>
          </p:cNvPr>
          <p:cNvSpPr>
            <a:spLocks noGrp="1"/>
          </p:cNvSpPr>
          <p:nvPr>
            <p:ph type="pic" sz="quarter" idx="37" hasCustomPrompt="1"/>
          </p:nvPr>
        </p:nvSpPr>
        <p:spPr>
          <a:xfrm>
            <a:off x="3604800" y="2073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26" name="logo placeholder_01">
            <a:extLst>
              <a:ext uri="{FF2B5EF4-FFF2-40B4-BE49-F238E27FC236}">
                <a16:creationId xmlns:a16="http://schemas.microsoft.com/office/drawing/2014/main" id="{22A19310-FBCA-CF76-B692-B86C97D6DC74}"/>
              </a:ext>
            </a:extLst>
          </p:cNvPr>
          <p:cNvSpPr>
            <a:spLocks noGrp="1"/>
          </p:cNvSpPr>
          <p:nvPr>
            <p:ph type="pic" sz="quarter" idx="36" hasCustomPrompt="1"/>
          </p:nvPr>
        </p:nvSpPr>
        <p:spPr>
          <a:xfrm>
            <a:off x="846000" y="2073600"/>
            <a:ext cx="2221200" cy="871200"/>
          </a:xfrm>
          <a:prstGeom prst="rect">
            <a:avLst/>
          </a:prstGeom>
          <a:noFill/>
        </p:spPr>
        <p:txBody>
          <a:bodyPr anchor="ctr" anchorCtr="0"/>
          <a:lstStyle>
            <a:lvl1pPr algn="ctr">
              <a:defRPr sz="800">
                <a:solidFill>
                  <a:schemeClr val="accent6"/>
                </a:solidFill>
              </a:defRPr>
            </a:lvl1pPr>
          </a:lstStyle>
          <a:p>
            <a:pPr marL="0" marR="0" lvl="0" indent="0" algn="ctr" defTabSz="270000" rtl="0" eaLnBrk="1" fontAlgn="auto" latinLnBrk="0" hangingPunct="1">
              <a:lnSpc>
                <a:spcPct val="100000"/>
              </a:lnSpc>
              <a:spcBef>
                <a:spcPts val="0"/>
              </a:spcBef>
              <a:spcAft>
                <a:spcPts val="600"/>
              </a:spcAft>
              <a:buClrTx/>
              <a:buSzTx/>
              <a:buFont typeface="Arial" panose="020B0604020202020204" pitchFamily="34" charset="0"/>
              <a:buNone/>
              <a:tabLst>
                <a:tab pos="270000" algn="l"/>
                <a:tab pos="540000" algn="l"/>
                <a:tab pos="810000" algn="l"/>
                <a:tab pos="1080000" algn="l"/>
              </a:tabLst>
              <a:defRPr/>
            </a:pPr>
            <a:r>
              <a:rPr lang="en-US"/>
              <a:t>CLICK ICON</a:t>
            </a:r>
            <a:br>
              <a:rPr lang="en-US"/>
            </a:br>
            <a:r>
              <a:rPr lang="en-US"/>
              <a:t>TO ADD LOGO</a:t>
            </a:r>
            <a:endParaRPr lang="nl-NL"/>
          </a:p>
        </p:txBody>
      </p:sp>
      <p:sp>
        <p:nvSpPr>
          <p:cNvPr id="5" name="subtitle placeholder">
            <a:extLst>
              <a:ext uri="{FF2B5EF4-FFF2-40B4-BE49-F238E27FC236}">
                <a16:creationId xmlns:a16="http://schemas.microsoft.com/office/drawing/2014/main" id="{C57F9CDE-9BE0-DEE2-EDB0-FA896BAF6F97}"/>
              </a:ext>
            </a:extLst>
          </p:cNvPr>
          <p:cNvSpPr>
            <a:spLocks noGrp="1" noRot="1" noMove="1" noResize="1" noEditPoints="1" noAdjustHandles="1" noChangeArrowheads="1" noChangeShapeType="1"/>
          </p:cNvSpPr>
          <p:nvPr>
            <p:ph type="subTitle" idx="12"/>
          </p:nvPr>
        </p:nvSpPr>
        <p:spPr>
          <a:xfrm>
            <a:off x="485777" y="953821"/>
            <a:ext cx="11221200" cy="360099"/>
          </a:xfrm>
          <a:prstGeom prst="rect">
            <a:avLst/>
          </a:prstGeom>
        </p:spPr>
        <p:txBody>
          <a:bodyPr tIns="57600"/>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a:p>
        </p:txBody>
      </p:sp>
      <p:sp>
        <p:nvSpPr>
          <p:cNvPr id="11" name="title placeholder">
            <a:extLst>
              <a:ext uri="{FF2B5EF4-FFF2-40B4-BE49-F238E27FC236}">
                <a16:creationId xmlns:a16="http://schemas.microsoft.com/office/drawing/2014/main" id="{C628A276-E1AE-FD60-84CD-F7ED5A06E6D1}"/>
              </a:ext>
            </a:extLst>
          </p:cNvPr>
          <p:cNvSpPr>
            <a:spLocks noGrp="1" noRot="1" noMove="1" noResize="1" noEditPoints="1" noAdjustHandles="1" noChangeArrowheads="1" noChangeShapeType="1"/>
          </p:cNvSpPr>
          <p:nvPr>
            <p:ph type="title"/>
          </p:nvPr>
        </p:nvSpPr>
        <p:spPr>
          <a:xfrm>
            <a:off x="485775" y="593724"/>
            <a:ext cx="11217601" cy="399981"/>
          </a:xfrm>
          <a:prstGeom prst="rect">
            <a:avLst/>
          </a:prstGeom>
        </p:spPr>
        <p:txBody>
          <a:bodyPr vert="horz" wrap="square" lIns="0" tIns="0" rIns="0" bIns="0" rtlCol="0" anchor="t" anchorCtr="0">
            <a:spAutoFit/>
          </a:bodyPr>
          <a:lstStyle/>
          <a:p>
            <a:r>
              <a:rPr lang="en-US" noProof="0"/>
              <a:t>Click to edit Master title style</a:t>
            </a:r>
            <a:endParaRPr lang="en-CA" noProof="0"/>
          </a:p>
        </p:txBody>
      </p:sp>
      <p:sp>
        <p:nvSpPr>
          <p:cNvPr id="2" name="background">
            <a:extLst>
              <a:ext uri="{FF2B5EF4-FFF2-40B4-BE49-F238E27FC236}">
                <a16:creationId xmlns:a16="http://schemas.microsoft.com/office/drawing/2014/main" id="{530DF253-FA31-5DA0-6584-8B522FFDFC11}"/>
              </a:ext>
            </a:extLst>
          </p:cNvPr>
          <p:cNvSpPr>
            <a:spLocks/>
          </p:cNvSpPr>
          <p:nvPr userDrawn="1"/>
        </p:nvSpPr>
        <p:spPr>
          <a:xfrm>
            <a:off x="485776" y="1712913"/>
            <a:ext cx="11218862" cy="4416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sp>
        <p:nvSpPr>
          <p:cNvPr id="7" name="Footer Placeholder 6">
            <a:extLst>
              <a:ext uri="{FF2B5EF4-FFF2-40B4-BE49-F238E27FC236}">
                <a16:creationId xmlns:a16="http://schemas.microsoft.com/office/drawing/2014/main" id="{F4C268F1-D5E2-7006-459E-5FE2B550AD21}"/>
              </a:ext>
            </a:extLst>
          </p:cNvPr>
          <p:cNvSpPr>
            <a:spLocks noGrp="1"/>
          </p:cNvSpPr>
          <p:nvPr>
            <p:ph type="ftr" sz="quarter" idx="60"/>
          </p:nvPr>
        </p:nvSpPr>
        <p:spPr/>
        <p:txBody>
          <a:bodyPr/>
          <a:lstStyle/>
          <a:p>
            <a:r>
              <a:rPr lang="en-CA" sz="1000">
                <a:latin typeface="+mj-lt"/>
              </a:rPr>
              <a:t>© BDO</a:t>
            </a:r>
            <a:endParaRPr lang="en-CA"/>
          </a:p>
        </p:txBody>
      </p:sp>
      <p:sp>
        <p:nvSpPr>
          <p:cNvPr id="4" name="Slide Number Placeholder 3">
            <a:extLst>
              <a:ext uri="{FF2B5EF4-FFF2-40B4-BE49-F238E27FC236}">
                <a16:creationId xmlns:a16="http://schemas.microsoft.com/office/drawing/2014/main" id="{F1033DCD-8291-9960-2932-A696A54F5C54}"/>
              </a:ext>
            </a:extLst>
          </p:cNvPr>
          <p:cNvSpPr>
            <a:spLocks noGrp="1"/>
          </p:cNvSpPr>
          <p:nvPr>
            <p:ph type="sldNum" sz="quarter" idx="61"/>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82545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IDEO MOCKU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B3080A0-B6A5-621C-4782-DC5B7E21C63C}"/>
              </a:ext>
            </a:extLst>
          </p:cNvPr>
          <p:cNvSpPr/>
          <p:nvPr/>
        </p:nvSpPr>
        <p:spPr>
          <a:xfrm>
            <a:off x="0" y="5281200"/>
            <a:ext cx="12190451" cy="157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3" name="laptop" descr="Afbeelding met monitor, elektronica, computer, laptop&#10;&#10;Automatisch gegenereerde beschrijving">
            <a:extLst>
              <a:ext uri="{FF2B5EF4-FFF2-40B4-BE49-F238E27FC236}">
                <a16:creationId xmlns:a16="http://schemas.microsoft.com/office/drawing/2014/main" id="{F8B373B7-E9EF-3CDC-F249-D85BEC9136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2127217" y="1714500"/>
            <a:ext cx="7937566" cy="4413250"/>
          </a:xfrm>
          <a:prstGeom prst="rect">
            <a:avLst/>
          </a:prstGeom>
        </p:spPr>
      </p:pic>
      <p:sp>
        <p:nvSpPr>
          <p:cNvPr id="5" name="video placeholder">
            <a:extLst>
              <a:ext uri="{FF2B5EF4-FFF2-40B4-BE49-F238E27FC236}">
                <a16:creationId xmlns:a16="http://schemas.microsoft.com/office/drawing/2014/main" id="{1567AFF5-912F-65DC-438C-3EFA7F27A575}"/>
              </a:ext>
            </a:extLst>
          </p:cNvPr>
          <p:cNvSpPr>
            <a:spLocks noGrp="1" noRot="1" noMove="1" noResize="1" noEditPoints="1" noAdjustHandles="1" noChangeArrowheads="1" noChangeShapeType="1"/>
          </p:cNvSpPr>
          <p:nvPr>
            <p:ph type="media" sz="quarter" idx="16" hasCustomPrompt="1"/>
          </p:nvPr>
        </p:nvSpPr>
        <p:spPr>
          <a:xfrm>
            <a:off x="3217499" y="2026800"/>
            <a:ext cx="5757002" cy="3254400"/>
          </a:xfrm>
          <a:solidFill>
            <a:schemeClr val="bg1"/>
          </a:solidFill>
          <a:ln w="12700">
            <a:solidFill>
              <a:schemeClr val="tx1"/>
            </a:solidFill>
          </a:ln>
        </p:spPr>
        <p:txBody>
          <a:bodyPr anchor="ctr"/>
          <a:lstStyle>
            <a:lvl1pPr algn="ctr">
              <a:defRPr sz="800">
                <a:solidFill>
                  <a:schemeClr val="tx2"/>
                </a:solidFill>
              </a:defRPr>
            </a:lvl1pPr>
          </a:lstStyle>
          <a:p>
            <a:r>
              <a:rPr lang="en-US"/>
              <a:t>V</a:t>
            </a:r>
            <a:r>
              <a:rPr lang="nl-NL"/>
              <a:t>IDEO</a:t>
            </a:r>
          </a:p>
        </p:txBody>
      </p:sp>
      <p:sp>
        <p:nvSpPr>
          <p:cNvPr id="17" name="subtitle placeholder">
            <a:extLst>
              <a:ext uri="{FF2B5EF4-FFF2-40B4-BE49-F238E27FC236}">
                <a16:creationId xmlns:a16="http://schemas.microsoft.com/office/drawing/2014/main" id="{61014F38-7461-461C-82B1-26E70D7298F0}"/>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 name="title placeholder">
            <a:extLst>
              <a:ext uri="{FF2B5EF4-FFF2-40B4-BE49-F238E27FC236}">
                <a16:creationId xmlns:a16="http://schemas.microsoft.com/office/drawing/2014/main" id="{C10D1AEA-489F-CBE0-92F3-EAE5D10D9822}"/>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pic>
        <p:nvPicPr>
          <p:cNvPr id="10" name="laptop" descr="Afbeelding met monitor, elektronica, computer, laptop&#10;&#10;Automatisch gegenereerde beschrijving">
            <a:extLst>
              <a:ext uri="{FF2B5EF4-FFF2-40B4-BE49-F238E27FC236}">
                <a16:creationId xmlns:a16="http://schemas.microsoft.com/office/drawing/2014/main" id="{853BADED-3BC8-95FE-BB57-D078524E78A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127217" y="1714500"/>
            <a:ext cx="7937566" cy="4413250"/>
          </a:xfrm>
          <a:prstGeom prst="rect">
            <a:avLst/>
          </a:prstGeom>
        </p:spPr>
      </p:pic>
      <p:sp>
        <p:nvSpPr>
          <p:cNvPr id="14" name="Footer Placeholder 13">
            <a:extLst>
              <a:ext uri="{FF2B5EF4-FFF2-40B4-BE49-F238E27FC236}">
                <a16:creationId xmlns:a16="http://schemas.microsoft.com/office/drawing/2014/main" id="{D6EF2923-61EC-F120-F80D-6DA0FC8709D3}"/>
              </a:ext>
            </a:extLst>
          </p:cNvPr>
          <p:cNvSpPr>
            <a:spLocks noGrp="1"/>
          </p:cNvSpPr>
          <p:nvPr>
            <p:ph type="ftr" sz="quarter" idx="17"/>
          </p:nvPr>
        </p:nvSpPr>
        <p:spPr/>
        <p:txBody>
          <a:bodyPr/>
          <a:lstStyle/>
          <a:p>
            <a:r>
              <a:rPr lang="en-CA" sz="1000">
                <a:latin typeface="+mj-lt"/>
              </a:rPr>
              <a:t>© BDO</a:t>
            </a:r>
            <a:endParaRPr lang="en-CA"/>
          </a:p>
        </p:txBody>
      </p:sp>
      <p:sp>
        <p:nvSpPr>
          <p:cNvPr id="7" name="Slide Number Placeholder 6">
            <a:extLst>
              <a:ext uri="{FF2B5EF4-FFF2-40B4-BE49-F238E27FC236}">
                <a16:creationId xmlns:a16="http://schemas.microsoft.com/office/drawing/2014/main" id="{309564A6-A332-BBE5-09D6-123E06760702}"/>
              </a:ext>
            </a:extLst>
          </p:cNvPr>
          <p:cNvSpPr>
            <a:spLocks noGrp="1"/>
          </p:cNvSpPr>
          <p:nvPr>
            <p:ph type="sldNum" sz="quarter" idx="18"/>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2859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MAGE MOCKU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B3080A0-B6A5-621C-4782-DC5B7E21C63C}"/>
              </a:ext>
            </a:extLst>
          </p:cNvPr>
          <p:cNvSpPr>
            <a:spLocks noGrp="1" noRot="1" noMove="1" noResize="1" noEditPoints="1" noAdjustHandles="1" noChangeArrowheads="1" noChangeShapeType="1"/>
          </p:cNvSpPr>
          <p:nvPr/>
        </p:nvSpPr>
        <p:spPr>
          <a:xfrm>
            <a:off x="0" y="5281200"/>
            <a:ext cx="12190451" cy="157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3" name="laptop" descr="Afbeelding met monitor, elektronica, computer, laptop&#10;&#10;Automatisch gegenereerde beschrijving">
            <a:extLst>
              <a:ext uri="{FF2B5EF4-FFF2-40B4-BE49-F238E27FC236}">
                <a16:creationId xmlns:a16="http://schemas.microsoft.com/office/drawing/2014/main" id="{F8B373B7-E9EF-3CDC-F249-D85BEC9136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2127217" y="1714500"/>
            <a:ext cx="7937566" cy="4413250"/>
          </a:xfrm>
          <a:prstGeom prst="rect">
            <a:avLst/>
          </a:prstGeom>
        </p:spPr>
      </p:pic>
      <p:sp>
        <p:nvSpPr>
          <p:cNvPr id="10" name="image placeholder">
            <a:extLst>
              <a:ext uri="{FF2B5EF4-FFF2-40B4-BE49-F238E27FC236}">
                <a16:creationId xmlns:a16="http://schemas.microsoft.com/office/drawing/2014/main" id="{F4BD9703-857F-283E-EFD4-8B3B0101058B}"/>
              </a:ext>
            </a:extLst>
          </p:cNvPr>
          <p:cNvSpPr>
            <a:spLocks noGrp="1" noRot="1" noMove="1" noResize="1" noEditPoints="1" noAdjustHandles="1" noChangeArrowheads="1" noChangeShapeType="1"/>
          </p:cNvSpPr>
          <p:nvPr>
            <p:ph type="pic" sz="quarter" idx="17" hasCustomPrompt="1"/>
          </p:nvPr>
        </p:nvSpPr>
        <p:spPr>
          <a:xfrm>
            <a:off x="3217499" y="2026800"/>
            <a:ext cx="5757002" cy="3254400"/>
          </a:xfrm>
          <a:ln w="12700">
            <a:solidFill>
              <a:schemeClr val="tx1"/>
            </a:solidFill>
          </a:ln>
        </p:spPr>
        <p:txBody>
          <a:bodyPr anchor="ctr" anchorCtr="0"/>
          <a:lstStyle>
            <a:lvl1pPr algn="ctr">
              <a:defRPr sz="800"/>
            </a:lvl1pPr>
          </a:lstStyle>
          <a:p>
            <a:r>
              <a:rPr lang="en-US"/>
              <a:t>IMAGE</a:t>
            </a:r>
            <a:endParaRPr lang="nl-NL"/>
          </a:p>
        </p:txBody>
      </p:sp>
      <p:sp>
        <p:nvSpPr>
          <p:cNvPr id="17" name="subtitle placeholder">
            <a:extLst>
              <a:ext uri="{FF2B5EF4-FFF2-40B4-BE49-F238E27FC236}">
                <a16:creationId xmlns:a16="http://schemas.microsoft.com/office/drawing/2014/main" id="{61014F38-7461-461C-82B1-26E70D7298F0}"/>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 name="title placeholder">
            <a:extLst>
              <a:ext uri="{FF2B5EF4-FFF2-40B4-BE49-F238E27FC236}">
                <a16:creationId xmlns:a16="http://schemas.microsoft.com/office/drawing/2014/main" id="{C10D1AEA-489F-CBE0-92F3-EAE5D10D9822}"/>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pic>
        <p:nvPicPr>
          <p:cNvPr id="8" name="laptop" descr="Afbeelding met monitor, elektronica, computer, laptop&#10;&#10;Automatisch gegenereerde beschrijving">
            <a:extLst>
              <a:ext uri="{FF2B5EF4-FFF2-40B4-BE49-F238E27FC236}">
                <a16:creationId xmlns:a16="http://schemas.microsoft.com/office/drawing/2014/main" id="{1BCD015B-0900-7884-1776-97F10E849212}"/>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127217" y="1714500"/>
            <a:ext cx="7937566" cy="4413250"/>
          </a:xfrm>
          <a:prstGeom prst="rect">
            <a:avLst/>
          </a:prstGeom>
        </p:spPr>
      </p:pic>
      <p:sp>
        <p:nvSpPr>
          <p:cNvPr id="11" name="Footer Placeholder 10">
            <a:extLst>
              <a:ext uri="{FF2B5EF4-FFF2-40B4-BE49-F238E27FC236}">
                <a16:creationId xmlns:a16="http://schemas.microsoft.com/office/drawing/2014/main" id="{CF44C1E8-62C1-601A-0E50-B84FFC004B98}"/>
              </a:ext>
            </a:extLst>
          </p:cNvPr>
          <p:cNvSpPr>
            <a:spLocks noGrp="1"/>
          </p:cNvSpPr>
          <p:nvPr>
            <p:ph type="ftr" sz="quarter" idx="18"/>
          </p:nvPr>
        </p:nvSpPr>
        <p:spPr/>
        <p:txBody>
          <a:bodyPr/>
          <a:lstStyle/>
          <a:p>
            <a:r>
              <a:rPr lang="en-CA" sz="1000">
                <a:latin typeface="+mj-lt"/>
              </a:rPr>
              <a:t>© BDO</a:t>
            </a:r>
            <a:endParaRPr lang="en-CA"/>
          </a:p>
        </p:txBody>
      </p:sp>
      <p:sp>
        <p:nvSpPr>
          <p:cNvPr id="5" name="Slide Number Placeholder 4">
            <a:extLst>
              <a:ext uri="{FF2B5EF4-FFF2-40B4-BE49-F238E27FC236}">
                <a16:creationId xmlns:a16="http://schemas.microsoft.com/office/drawing/2014/main" id="{ED30D59B-B0AC-2312-4186-49903A3A5E27}"/>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9581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L - COVER C.03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p:nvGrpSpPr>
        <p:grpSpPr>
          <a:xfrm>
            <a:off x="117915" y="128126"/>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358819" y="6023198"/>
            <a:ext cx="2964083" cy="246221"/>
          </a:xfrm>
        </p:spPr>
        <p:txBody>
          <a:bodyPr wrap="square" anchor="b" anchorCtr="0">
            <a:spAutoFit/>
          </a:bodyPr>
          <a:lstStyle>
            <a:lvl1pPr>
              <a:spcAft>
                <a:spcPts val="600"/>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358818" y="5412726"/>
            <a:ext cx="5610477"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358818" y="3825156"/>
            <a:ext cx="5449554"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sp>
        <p:nvSpPr>
          <p:cNvPr id="25" name="cornerstone">
            <a:extLst>
              <a:ext uri="{FF2B5EF4-FFF2-40B4-BE49-F238E27FC236}">
                <a16:creationId xmlns:a16="http://schemas.microsoft.com/office/drawing/2014/main" id="{8AC39584-53D9-90BC-659F-F9B375141AEB}"/>
              </a:ext>
            </a:extLst>
          </p:cNvPr>
          <p:cNvSpPr>
            <a:spLocks noGrp="1" noRot="1" noMove="1" noResize="1" noEditPoints="1" noAdjustHandles="1" noChangeArrowheads="1" noChangeShapeType="1"/>
          </p:cNvSpPr>
          <p:nvPr/>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rtlCol="0" anchor="ctr"/>
          <a:lstStyle/>
          <a:p>
            <a:endParaRPr lang="nl-NL" sz="1799"/>
          </a:p>
        </p:txBody>
      </p:sp>
      <p:grpSp>
        <p:nvGrpSpPr>
          <p:cNvPr id="50" name="BDO logo">
            <a:extLst>
              <a:ext uri="{FF2B5EF4-FFF2-40B4-BE49-F238E27FC236}">
                <a16:creationId xmlns:a16="http://schemas.microsoft.com/office/drawing/2014/main" id="{3E96FC18-B14E-E0D2-F871-8AA32DB7B1EB}"/>
              </a:ext>
            </a:extLst>
          </p:cNvPr>
          <p:cNvGrpSpPr>
            <a:grpSpLocks noGrp="1" noUngrp="1" noRot="1" noMove="1" noResize="1"/>
          </p:cNvGrpSpPr>
          <p:nvPr/>
        </p:nvGrpSpPr>
        <p:grpSpPr>
          <a:xfrm>
            <a:off x="358818" y="356468"/>
            <a:ext cx="969952" cy="372959"/>
            <a:chOff x="359004" y="356467"/>
            <a:chExt cx="970457" cy="372959"/>
          </a:xfrm>
          <a:solidFill>
            <a:srgbClr val="22409A"/>
          </a:solidFill>
        </p:grpSpPr>
        <p:sp>
          <p:nvSpPr>
            <p:cNvPr id="31" name="Vrije vorm: vorm 30">
              <a:extLst>
                <a:ext uri="{FF2B5EF4-FFF2-40B4-BE49-F238E27FC236}">
                  <a16:creationId xmlns:a16="http://schemas.microsoft.com/office/drawing/2014/main" id="{4452E5C4-FF6D-0163-A6AD-0523F3B0D582}"/>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32" name="Vrije vorm: vorm 31">
              <a:extLst>
                <a:ext uri="{FF2B5EF4-FFF2-40B4-BE49-F238E27FC236}">
                  <a16:creationId xmlns:a16="http://schemas.microsoft.com/office/drawing/2014/main" id="{4CC59272-FC52-1A41-83E8-C2249C4774C8}"/>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33" name="Vrije vorm: vorm 32">
              <a:extLst>
                <a:ext uri="{FF2B5EF4-FFF2-40B4-BE49-F238E27FC236}">
                  <a16:creationId xmlns:a16="http://schemas.microsoft.com/office/drawing/2014/main" id="{08352EBF-C6A1-7147-312C-507B910E567A}"/>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799"/>
            </a:p>
          </p:txBody>
        </p:sp>
        <p:sp>
          <p:nvSpPr>
            <p:cNvPr id="29" name="Vrije vorm: vorm 28">
              <a:extLst>
                <a:ext uri="{FF2B5EF4-FFF2-40B4-BE49-F238E27FC236}">
                  <a16:creationId xmlns:a16="http://schemas.microsoft.com/office/drawing/2014/main" id="{6EE624FD-FD4A-99F5-1EFB-6565350C79B6}"/>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30" name="Vrije vorm: vorm 29">
              <a:extLst>
                <a:ext uri="{FF2B5EF4-FFF2-40B4-BE49-F238E27FC236}">
                  <a16:creationId xmlns:a16="http://schemas.microsoft.com/office/drawing/2014/main" id="{8AF8916D-7252-B71E-C9B6-82A028D30C4D}"/>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sp>
        <p:nvSpPr>
          <p:cNvPr id="36" name="Picture Placeholder 35">
            <a:extLst>
              <a:ext uri="{FF2B5EF4-FFF2-40B4-BE49-F238E27FC236}">
                <a16:creationId xmlns:a16="http://schemas.microsoft.com/office/drawing/2014/main" id="{44547A0C-8410-A0FD-31B8-C27DE97E3965}"/>
              </a:ext>
            </a:extLst>
          </p:cNvPr>
          <p:cNvSpPr>
            <a:spLocks noGrp="1" noRot="1" noMove="1" noResize="1" noEditPoints="1" noAdjustHandles="1" noChangeArrowheads="1" noChangeShapeType="1"/>
          </p:cNvSpPr>
          <p:nvPr>
            <p:ph type="pic" sz="quarter" idx="13" hasCustomPrompt="1"/>
          </p:nvPr>
        </p:nvSpPr>
        <p:spPr>
          <a:xfrm>
            <a:off x="1443307" y="9053"/>
            <a:ext cx="10775852" cy="6873166"/>
          </a:xfrm>
          <a:custGeom>
            <a:avLst/>
            <a:gdLst>
              <a:gd name="connsiteX0" fmla="*/ 1098995 w 8064056"/>
              <a:gd name="connsiteY0" fmla="*/ 0 h 5143500"/>
              <a:gd name="connsiteX1" fmla="*/ 8064056 w 8064056"/>
              <a:gd name="connsiteY1" fmla="*/ 0 h 5143500"/>
              <a:gd name="connsiteX2" fmla="*/ 8064056 w 8064056"/>
              <a:gd name="connsiteY2" fmla="*/ 5143500 h 5143500"/>
              <a:gd name="connsiteX3" fmla="*/ 6240209 w 8064056"/>
              <a:gd name="connsiteY3" fmla="*/ 5143500 h 5143500"/>
              <a:gd name="connsiteX4" fmla="*/ 0 w 8064056"/>
              <a:gd name="connsiteY4" fmla="*/ 770192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4056" h="5143500">
                <a:moveTo>
                  <a:pt x="1098995" y="0"/>
                </a:moveTo>
                <a:lnTo>
                  <a:pt x="8064056" y="0"/>
                </a:lnTo>
                <a:lnTo>
                  <a:pt x="8064056" y="5143500"/>
                </a:lnTo>
                <a:lnTo>
                  <a:pt x="6240209" y="5143500"/>
                </a:lnTo>
                <a:lnTo>
                  <a:pt x="0" y="770192"/>
                </a:lnTo>
                <a:close/>
              </a:path>
            </a:pathLst>
          </a:custGeom>
          <a:solidFill>
            <a:schemeClr val="accent4"/>
          </a:solidFill>
        </p:spPr>
        <p:txBody>
          <a:bodyPr wrap="square">
            <a:noAutofit/>
          </a:bodyPr>
          <a:lstStyle>
            <a:lvl1pPr>
              <a:defRPr/>
            </a:lvl1pPr>
          </a:lstStyle>
          <a:p>
            <a:r>
              <a:rPr lang="en-CA"/>
              <a:t> </a:t>
            </a:r>
          </a:p>
        </p:txBody>
      </p:sp>
      <p:grpSp>
        <p:nvGrpSpPr>
          <p:cNvPr id="2" name="clear space" hidden="1">
            <a:extLst>
              <a:ext uri="{FF2B5EF4-FFF2-40B4-BE49-F238E27FC236}">
                <a16:creationId xmlns:a16="http://schemas.microsoft.com/office/drawing/2014/main" id="{F8DBF85C-1D67-4120-8F1A-1FE93ACB83A6}"/>
              </a:ext>
            </a:extLst>
          </p:cNvPr>
          <p:cNvGrpSpPr/>
          <p:nvPr userDrawn="1"/>
        </p:nvGrpSpPr>
        <p:grpSpPr>
          <a:xfrm>
            <a:off x="117915" y="128126"/>
            <a:ext cx="1440347" cy="843599"/>
            <a:chOff x="117976" y="128125"/>
            <a:chExt cx="1441097" cy="843599"/>
          </a:xfrm>
        </p:grpSpPr>
        <p:sp>
          <p:nvSpPr>
            <p:cNvPr id="3" name="Vrije vorm: vorm 19">
              <a:extLst>
                <a:ext uri="{FF2B5EF4-FFF2-40B4-BE49-F238E27FC236}">
                  <a16:creationId xmlns:a16="http://schemas.microsoft.com/office/drawing/2014/main" id="{5B10FD0A-0CD9-BBA3-1535-14E1AF9D7998}"/>
                </a:ext>
              </a:extLst>
            </p:cNvPr>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4" name="Vrije vorm: vorm 20">
              <a:extLst>
                <a:ext uri="{FF2B5EF4-FFF2-40B4-BE49-F238E27FC236}">
                  <a16:creationId xmlns:a16="http://schemas.microsoft.com/office/drawing/2014/main" id="{B5A18F8E-A6AD-B966-9062-E5E61937E76A}"/>
                </a:ext>
              </a:extLst>
            </p:cNvPr>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7" name="Vrije vorm: vorm 21">
              <a:extLst>
                <a:ext uri="{FF2B5EF4-FFF2-40B4-BE49-F238E27FC236}">
                  <a16:creationId xmlns:a16="http://schemas.microsoft.com/office/drawing/2014/main" id="{998D2AF1-69B3-244E-481D-8B3AB0CF5EBE}"/>
                </a:ext>
              </a:extLst>
            </p:cNvPr>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9" name="Vrije vorm: vorm 22">
              <a:extLst>
                <a:ext uri="{FF2B5EF4-FFF2-40B4-BE49-F238E27FC236}">
                  <a16:creationId xmlns:a16="http://schemas.microsoft.com/office/drawing/2014/main" id="{F5A5B593-3F32-CE92-AB5F-47F3C8ABA927}"/>
                </a:ext>
              </a:extLst>
            </p:cNvPr>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0" name="Vrije vorm: vorm 23">
              <a:extLst>
                <a:ext uri="{FF2B5EF4-FFF2-40B4-BE49-F238E27FC236}">
                  <a16:creationId xmlns:a16="http://schemas.microsoft.com/office/drawing/2014/main" id="{CF996602-5125-76B6-63A3-E94A022A6FD6}"/>
                </a:ext>
              </a:extLst>
            </p:cNvPr>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1" name="cornerstone">
            <a:extLst>
              <a:ext uri="{FF2B5EF4-FFF2-40B4-BE49-F238E27FC236}">
                <a16:creationId xmlns:a16="http://schemas.microsoft.com/office/drawing/2014/main" id="{30A8FD65-D17A-7E97-B410-CCA59392B872}"/>
              </a:ext>
            </a:extLst>
          </p:cNvPr>
          <p:cNvSpPr/>
          <p:nvPr userDrawn="1"/>
        </p:nvSpPr>
        <p:spPr>
          <a:xfrm>
            <a:off x="-1" y="-1"/>
            <a:ext cx="2928875"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rtlCol="0" anchor="ctr"/>
          <a:lstStyle/>
          <a:p>
            <a:endParaRPr lang="nl-NL" sz="1799"/>
          </a:p>
        </p:txBody>
      </p:sp>
      <p:grpSp>
        <p:nvGrpSpPr>
          <p:cNvPr id="12" name="BDO logo">
            <a:extLst>
              <a:ext uri="{FF2B5EF4-FFF2-40B4-BE49-F238E27FC236}">
                <a16:creationId xmlns:a16="http://schemas.microsoft.com/office/drawing/2014/main" id="{301DBADD-B57F-1E3C-ECE2-C032F5CC528A}"/>
              </a:ext>
            </a:extLst>
          </p:cNvPr>
          <p:cNvGrpSpPr/>
          <p:nvPr userDrawn="1"/>
        </p:nvGrpSpPr>
        <p:grpSpPr>
          <a:xfrm>
            <a:off x="358818" y="356468"/>
            <a:ext cx="969952" cy="372959"/>
            <a:chOff x="359004" y="356467"/>
            <a:chExt cx="970457" cy="372959"/>
          </a:xfrm>
          <a:solidFill>
            <a:srgbClr val="22409A"/>
          </a:solidFill>
        </p:grpSpPr>
        <p:sp>
          <p:nvSpPr>
            <p:cNvPr id="13" name="Vrije vorm: vorm 30">
              <a:extLst>
                <a:ext uri="{FF2B5EF4-FFF2-40B4-BE49-F238E27FC236}">
                  <a16:creationId xmlns:a16="http://schemas.microsoft.com/office/drawing/2014/main" id="{43E72EF6-D8BB-4F44-1F72-2460AB281B8A}"/>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14" name="Vrije vorm: vorm 31">
              <a:extLst>
                <a:ext uri="{FF2B5EF4-FFF2-40B4-BE49-F238E27FC236}">
                  <a16:creationId xmlns:a16="http://schemas.microsoft.com/office/drawing/2014/main" id="{E60C68D3-83BD-4E75-51E9-7E592405DFFD}"/>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15" name="Vrije vorm: vorm 32">
              <a:extLst>
                <a:ext uri="{FF2B5EF4-FFF2-40B4-BE49-F238E27FC236}">
                  <a16:creationId xmlns:a16="http://schemas.microsoft.com/office/drawing/2014/main" id="{647ED0CD-9EF7-10B1-916F-A994924E6794}"/>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799"/>
            </a:p>
          </p:txBody>
        </p:sp>
        <p:sp>
          <p:nvSpPr>
            <p:cNvPr id="16" name="Vrije vorm: vorm 28">
              <a:extLst>
                <a:ext uri="{FF2B5EF4-FFF2-40B4-BE49-F238E27FC236}">
                  <a16:creationId xmlns:a16="http://schemas.microsoft.com/office/drawing/2014/main" id="{2492D8D4-4EBC-206A-484E-837EBDAEC580}"/>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17" name="Vrije vorm: vorm 29">
              <a:extLst>
                <a:ext uri="{FF2B5EF4-FFF2-40B4-BE49-F238E27FC236}">
                  <a16:creationId xmlns:a16="http://schemas.microsoft.com/office/drawing/2014/main" id="{A30EC8CB-DD83-9558-3008-A8C52C51B20F}"/>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254370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IDEO MOCKUP + TEXT">
    <p:spTree>
      <p:nvGrpSpPr>
        <p:cNvPr id="1" name=""/>
        <p:cNvGrpSpPr/>
        <p:nvPr/>
      </p:nvGrpSpPr>
      <p:grpSpPr>
        <a:xfrm>
          <a:off x="0" y="0"/>
          <a:ext cx="0" cy="0"/>
          <a:chOff x="0" y="0"/>
          <a:chExt cx="0" cy="0"/>
        </a:xfrm>
      </p:grpSpPr>
      <p:sp>
        <p:nvSpPr>
          <p:cNvPr id="13" name="layout name">
            <a:extLst>
              <a:ext uri="{FF2B5EF4-FFF2-40B4-BE49-F238E27FC236}">
                <a16:creationId xmlns:a16="http://schemas.microsoft.com/office/drawing/2014/main" id="{7FAD3E08-D6B1-6B9A-48EE-D3D1AADB7681}"/>
              </a:ext>
            </a:extLst>
          </p:cNvPr>
          <p:cNvSpPr txBox="1">
            <a:spLocks noGrp="1" noRot="1" noMove="1" noResize="1" noEditPoints="1" noAdjustHandles="1" noChangeArrowheads="1" noChangeShapeType="1"/>
          </p:cNvSpPr>
          <p:nvPr/>
        </p:nvSpPr>
        <p:spPr>
          <a:xfrm>
            <a:off x="0" y="-540000"/>
            <a:ext cx="12190451" cy="276999"/>
          </a:xfrm>
          <a:prstGeom prst="rect">
            <a:avLst/>
          </a:prstGeom>
          <a:noFill/>
        </p:spPr>
        <p:txBody>
          <a:bodyPr wrap="none" lIns="0" tIns="0" rIns="0" bIns="0" rtlCol="0">
            <a:noAutofit/>
          </a:bodyPr>
          <a:lstStyle/>
          <a:p>
            <a:pPr algn="r" defTabSz="913655"/>
            <a:r>
              <a:rPr lang="en-US" sz="1799" b="0">
                <a:solidFill>
                  <a:srgbClr val="404040"/>
                </a:solidFill>
                <a:latin typeface="Trebuchet MS" panose="020B0603020202020204" pitchFamily="34" charset="0"/>
              </a:rPr>
              <a:t>VIDEO MOCKUP + TEXT</a:t>
            </a:r>
            <a:endParaRPr lang="en-GB" sz="1799" b="0">
              <a:solidFill>
                <a:srgbClr val="404040"/>
              </a:solidFill>
              <a:latin typeface="Trebuchet MS" panose="020B0603020202020204" pitchFamily="34" charset="0"/>
            </a:endParaRPr>
          </a:p>
        </p:txBody>
      </p:sp>
      <p:pic>
        <p:nvPicPr>
          <p:cNvPr id="4" name="laptop" descr="Afbeelding met monitor, elektronica, computer, laptop&#10;&#10;Automatisch gegenereerde beschrijving">
            <a:extLst>
              <a:ext uri="{FF2B5EF4-FFF2-40B4-BE49-F238E27FC236}">
                <a16:creationId xmlns:a16="http://schemas.microsoft.com/office/drawing/2014/main" id="{5971EB71-B137-F8F6-DC2D-2AEBDAA8407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3763315" y="1714500"/>
            <a:ext cx="7937566" cy="4413250"/>
          </a:xfrm>
          <a:prstGeom prst="rect">
            <a:avLst/>
          </a:prstGeom>
        </p:spPr>
      </p:pic>
      <p:sp>
        <p:nvSpPr>
          <p:cNvPr id="7" name="video placeholder">
            <a:extLst>
              <a:ext uri="{FF2B5EF4-FFF2-40B4-BE49-F238E27FC236}">
                <a16:creationId xmlns:a16="http://schemas.microsoft.com/office/drawing/2014/main" id="{2EE88FF0-EC99-6A2A-DB7C-CBD16F678BD7}"/>
              </a:ext>
            </a:extLst>
          </p:cNvPr>
          <p:cNvSpPr>
            <a:spLocks noGrp="1" noRot="1" noMove="1" noResize="1" noEditPoints="1" noAdjustHandles="1" noChangeArrowheads="1" noChangeShapeType="1"/>
          </p:cNvSpPr>
          <p:nvPr>
            <p:ph type="media" sz="quarter" idx="16" hasCustomPrompt="1"/>
          </p:nvPr>
        </p:nvSpPr>
        <p:spPr>
          <a:xfrm>
            <a:off x="4853597" y="2026800"/>
            <a:ext cx="5757002" cy="3254400"/>
          </a:xfrm>
          <a:solidFill>
            <a:schemeClr val="bg1"/>
          </a:solidFill>
          <a:ln w="12700">
            <a:solidFill>
              <a:schemeClr val="tx1"/>
            </a:solidFill>
          </a:ln>
        </p:spPr>
        <p:txBody>
          <a:bodyPr anchor="ctr"/>
          <a:lstStyle>
            <a:lvl1pPr algn="ctr">
              <a:defRPr sz="800">
                <a:solidFill>
                  <a:schemeClr val="tx2"/>
                </a:solidFill>
              </a:defRPr>
            </a:lvl1pPr>
          </a:lstStyle>
          <a:p>
            <a:r>
              <a:rPr lang="en-US"/>
              <a:t>V</a:t>
            </a:r>
            <a:r>
              <a:rPr lang="nl-NL"/>
              <a:t>IDEO</a:t>
            </a:r>
          </a:p>
        </p:txBody>
      </p:sp>
      <p:sp>
        <p:nvSpPr>
          <p:cNvPr id="3" name="subtitle placeholder">
            <a:extLst>
              <a:ext uri="{FF2B5EF4-FFF2-40B4-BE49-F238E27FC236}">
                <a16:creationId xmlns:a16="http://schemas.microsoft.com/office/drawing/2014/main" id="{163226BD-503E-0A96-0F38-8DD962D2EC69}"/>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64309F26-0FEE-FE2F-9D27-F403160659A4}"/>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2" name="Text Placeholder 6">
            <a:extLst>
              <a:ext uri="{FF2B5EF4-FFF2-40B4-BE49-F238E27FC236}">
                <a16:creationId xmlns:a16="http://schemas.microsoft.com/office/drawing/2014/main" id="{8FDBE37E-84A1-4920-9620-9A4771A26A70}"/>
              </a:ext>
            </a:extLst>
          </p:cNvPr>
          <p:cNvSpPr>
            <a:spLocks noGrp="1"/>
          </p:cNvSpPr>
          <p:nvPr>
            <p:ph type="body" sz="quarter" idx="13"/>
          </p:nvPr>
        </p:nvSpPr>
        <p:spPr>
          <a:xfrm>
            <a:off x="476427" y="1714499"/>
            <a:ext cx="2918081" cy="4413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layout name">
            <a:extLst>
              <a:ext uri="{FF2B5EF4-FFF2-40B4-BE49-F238E27FC236}">
                <a16:creationId xmlns:a16="http://schemas.microsoft.com/office/drawing/2014/main" id="{7C8AF4EE-C747-59D2-97D2-2ACBC2998FC5}"/>
              </a:ext>
            </a:extLst>
          </p:cNvPr>
          <p:cNvSpPr txBox="1"/>
          <p:nvPr userDrawn="1"/>
        </p:nvSpPr>
        <p:spPr>
          <a:xfrm>
            <a:off x="0" y="-540000"/>
            <a:ext cx="12190451" cy="276999"/>
          </a:xfrm>
          <a:prstGeom prst="rect">
            <a:avLst/>
          </a:prstGeom>
          <a:noFill/>
        </p:spPr>
        <p:txBody>
          <a:bodyPr wrap="none" lIns="0" tIns="0" rIns="0" bIns="0" rtlCol="0">
            <a:noAutofit/>
          </a:bodyPr>
          <a:lstStyle/>
          <a:p>
            <a:pPr algn="r" defTabSz="913655"/>
            <a:r>
              <a:rPr lang="en-US" sz="1799" b="0">
                <a:solidFill>
                  <a:srgbClr val="404040"/>
                </a:solidFill>
                <a:latin typeface="Trebuchet MS" panose="020B0603020202020204" pitchFamily="34" charset="0"/>
              </a:rPr>
              <a:t>VIDEO MOCKUP + TEXT</a:t>
            </a:r>
            <a:endParaRPr lang="en-GB" sz="1799" b="0">
              <a:solidFill>
                <a:srgbClr val="404040"/>
              </a:solidFill>
              <a:latin typeface="Trebuchet MS" panose="020B0603020202020204" pitchFamily="34" charset="0"/>
            </a:endParaRPr>
          </a:p>
        </p:txBody>
      </p:sp>
      <p:pic>
        <p:nvPicPr>
          <p:cNvPr id="8" name="laptop" descr="Afbeelding met monitor, elektronica, computer, laptop&#10;&#10;Automatisch gegenereerde beschrijving">
            <a:extLst>
              <a:ext uri="{FF2B5EF4-FFF2-40B4-BE49-F238E27FC236}">
                <a16:creationId xmlns:a16="http://schemas.microsoft.com/office/drawing/2014/main" id="{27A53BB0-B096-87E2-4CA3-DC9ED6441CE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763315" y="1714500"/>
            <a:ext cx="7937566" cy="4413250"/>
          </a:xfrm>
          <a:prstGeom prst="rect">
            <a:avLst/>
          </a:prstGeom>
        </p:spPr>
      </p:pic>
      <p:sp>
        <p:nvSpPr>
          <p:cNvPr id="10" name="Footer Placeholder 9">
            <a:extLst>
              <a:ext uri="{FF2B5EF4-FFF2-40B4-BE49-F238E27FC236}">
                <a16:creationId xmlns:a16="http://schemas.microsoft.com/office/drawing/2014/main" id="{A4320FC5-FE74-A1B1-5669-FF9169B5228F}"/>
              </a:ext>
            </a:extLst>
          </p:cNvPr>
          <p:cNvSpPr>
            <a:spLocks noGrp="1"/>
          </p:cNvSpPr>
          <p:nvPr>
            <p:ph type="ftr" sz="quarter" idx="17"/>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516E01B2-50CD-FCE5-ED42-FEDA4F6A704B}"/>
              </a:ext>
            </a:extLst>
          </p:cNvPr>
          <p:cNvSpPr>
            <a:spLocks noGrp="1"/>
          </p:cNvSpPr>
          <p:nvPr>
            <p:ph type="sldNum" sz="quarter" idx="18"/>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0769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371" userDrawn="1">
          <p15:clr>
            <a:srgbClr val="FBAE40"/>
          </p15:clr>
        </p15:guide>
        <p15:guide id="4" pos="214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 MOCKUP + TEXT">
    <p:spTree>
      <p:nvGrpSpPr>
        <p:cNvPr id="1" name=""/>
        <p:cNvGrpSpPr/>
        <p:nvPr/>
      </p:nvGrpSpPr>
      <p:grpSpPr>
        <a:xfrm>
          <a:off x="0" y="0"/>
          <a:ext cx="0" cy="0"/>
          <a:chOff x="0" y="0"/>
          <a:chExt cx="0" cy="0"/>
        </a:xfrm>
      </p:grpSpPr>
      <p:pic>
        <p:nvPicPr>
          <p:cNvPr id="2" name="laptop" descr="Afbeelding met monitor, elektronica, computer, laptop&#10;&#10;Automatisch gegenereerde beschrijving">
            <a:extLst>
              <a:ext uri="{FF2B5EF4-FFF2-40B4-BE49-F238E27FC236}">
                <a16:creationId xmlns:a16="http://schemas.microsoft.com/office/drawing/2014/main" id="{9C76B914-ED18-DB3E-7D62-87C60A2C4288}"/>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3767326" y="1714500"/>
            <a:ext cx="7937566" cy="4413250"/>
          </a:xfrm>
          <a:prstGeom prst="rect">
            <a:avLst/>
          </a:prstGeom>
        </p:spPr>
      </p:pic>
      <p:sp>
        <p:nvSpPr>
          <p:cNvPr id="8" name="image placeholder">
            <a:extLst>
              <a:ext uri="{FF2B5EF4-FFF2-40B4-BE49-F238E27FC236}">
                <a16:creationId xmlns:a16="http://schemas.microsoft.com/office/drawing/2014/main" id="{30B88E4E-FC83-464C-7F9A-8B1E26A2E031}"/>
              </a:ext>
            </a:extLst>
          </p:cNvPr>
          <p:cNvSpPr>
            <a:spLocks noGrp="1" noRot="1" noMove="1" noResize="1" noEditPoints="1" noAdjustHandles="1" noChangeArrowheads="1" noChangeShapeType="1"/>
          </p:cNvSpPr>
          <p:nvPr>
            <p:ph type="pic" sz="quarter" idx="17" hasCustomPrompt="1"/>
          </p:nvPr>
        </p:nvSpPr>
        <p:spPr>
          <a:xfrm>
            <a:off x="4857608" y="2026800"/>
            <a:ext cx="5757002" cy="3254400"/>
          </a:xfrm>
          <a:ln w="12700">
            <a:solidFill>
              <a:schemeClr val="tx1"/>
            </a:solidFill>
          </a:ln>
        </p:spPr>
        <p:txBody>
          <a:bodyPr anchor="ctr" anchorCtr="0"/>
          <a:lstStyle>
            <a:lvl1pPr algn="ctr">
              <a:defRPr sz="800"/>
            </a:lvl1pPr>
          </a:lstStyle>
          <a:p>
            <a:r>
              <a:rPr lang="en-US"/>
              <a:t>IMAGE</a:t>
            </a:r>
            <a:endParaRPr lang="nl-NL"/>
          </a:p>
        </p:txBody>
      </p:sp>
      <p:sp>
        <p:nvSpPr>
          <p:cNvPr id="3" name="subtitle placeholder">
            <a:extLst>
              <a:ext uri="{FF2B5EF4-FFF2-40B4-BE49-F238E27FC236}">
                <a16:creationId xmlns:a16="http://schemas.microsoft.com/office/drawing/2014/main" id="{163226BD-503E-0A96-0F38-8DD962D2EC69}"/>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64309F26-0FEE-FE2F-9D27-F403160659A4}"/>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2" name="Text Placeholder 6">
            <a:extLst>
              <a:ext uri="{FF2B5EF4-FFF2-40B4-BE49-F238E27FC236}">
                <a16:creationId xmlns:a16="http://schemas.microsoft.com/office/drawing/2014/main" id="{1D3C4CD5-2619-49DB-9727-973BC5945F7E}"/>
              </a:ext>
            </a:extLst>
          </p:cNvPr>
          <p:cNvSpPr>
            <a:spLocks noGrp="1"/>
          </p:cNvSpPr>
          <p:nvPr>
            <p:ph type="body" sz="quarter" idx="13"/>
          </p:nvPr>
        </p:nvSpPr>
        <p:spPr>
          <a:xfrm>
            <a:off x="476427" y="1714499"/>
            <a:ext cx="2918081" cy="4413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pic>
        <p:nvPicPr>
          <p:cNvPr id="4" name="laptop" descr="Afbeelding met monitor, elektronica, computer, laptop&#10;&#10;Automatisch gegenereerde beschrijving">
            <a:extLst>
              <a:ext uri="{FF2B5EF4-FFF2-40B4-BE49-F238E27FC236}">
                <a16:creationId xmlns:a16="http://schemas.microsoft.com/office/drawing/2014/main" id="{5C7DFAA3-C5B2-E727-BFBC-DE3F497BAC6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767326" y="1714500"/>
            <a:ext cx="7937566" cy="4413250"/>
          </a:xfrm>
          <a:prstGeom prst="rect">
            <a:avLst/>
          </a:prstGeom>
        </p:spPr>
      </p:pic>
      <p:sp>
        <p:nvSpPr>
          <p:cNvPr id="9" name="Footer Placeholder 8">
            <a:extLst>
              <a:ext uri="{FF2B5EF4-FFF2-40B4-BE49-F238E27FC236}">
                <a16:creationId xmlns:a16="http://schemas.microsoft.com/office/drawing/2014/main" id="{E542074D-B5AD-E56C-A158-4812985D7EEC}"/>
              </a:ext>
            </a:extLst>
          </p:cNvPr>
          <p:cNvSpPr>
            <a:spLocks noGrp="1"/>
          </p:cNvSpPr>
          <p:nvPr>
            <p:ph type="ftr" sz="quarter" idx="18"/>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E6986A8C-3B4B-F33D-3964-C1BECB3FA3EE}"/>
              </a:ext>
            </a:extLst>
          </p:cNvPr>
          <p:cNvSpPr>
            <a:spLocks noGrp="1"/>
          </p:cNvSpPr>
          <p:nvPr>
            <p:ph type="sldNum" sz="quarter" idx="19"/>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304794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371" userDrawn="1">
          <p15:clr>
            <a:srgbClr val="FBAE40"/>
          </p15:clr>
        </p15:guide>
        <p15:guide id="4" pos="214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VIDEO MOCKUP PHON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B3080A0-B6A5-621C-4782-DC5B7E21C63C}"/>
              </a:ext>
            </a:extLst>
          </p:cNvPr>
          <p:cNvSpPr/>
          <p:nvPr/>
        </p:nvSpPr>
        <p:spPr>
          <a:xfrm>
            <a:off x="0" y="5281200"/>
            <a:ext cx="12190451" cy="157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 name="video placeholder">
            <a:extLst>
              <a:ext uri="{FF2B5EF4-FFF2-40B4-BE49-F238E27FC236}">
                <a16:creationId xmlns:a16="http://schemas.microsoft.com/office/drawing/2014/main" id="{1567AFF5-912F-65DC-438C-3EFA7F27A575}"/>
              </a:ext>
            </a:extLst>
          </p:cNvPr>
          <p:cNvSpPr>
            <a:spLocks noGrp="1"/>
          </p:cNvSpPr>
          <p:nvPr>
            <p:ph type="media" sz="quarter" idx="16" hasCustomPrompt="1"/>
          </p:nvPr>
        </p:nvSpPr>
        <p:spPr>
          <a:xfrm>
            <a:off x="4933585" y="1298103"/>
            <a:ext cx="2323280" cy="4693485"/>
          </a:xfrm>
          <a:solidFill>
            <a:schemeClr val="bg1"/>
          </a:solidFill>
          <a:ln w="12700">
            <a:solidFill>
              <a:schemeClr val="tx1"/>
            </a:solidFill>
          </a:ln>
        </p:spPr>
        <p:txBody>
          <a:bodyPr anchor="ctr"/>
          <a:lstStyle>
            <a:lvl1pPr algn="ctr">
              <a:defRPr sz="800">
                <a:solidFill>
                  <a:schemeClr val="tx2"/>
                </a:solidFill>
              </a:defRPr>
            </a:lvl1pPr>
          </a:lstStyle>
          <a:p>
            <a:r>
              <a:rPr lang="en-US"/>
              <a:t>V</a:t>
            </a:r>
            <a:r>
              <a:rPr lang="nl-NL"/>
              <a:t>IDEO</a:t>
            </a:r>
          </a:p>
        </p:txBody>
      </p:sp>
      <p:sp>
        <p:nvSpPr>
          <p:cNvPr id="17" name="subtitle placeholder">
            <a:extLst>
              <a:ext uri="{FF2B5EF4-FFF2-40B4-BE49-F238E27FC236}">
                <a16:creationId xmlns:a16="http://schemas.microsoft.com/office/drawing/2014/main" id="{61014F38-7461-461C-82B1-26E70D7298F0}"/>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 name="title placeholder">
            <a:extLst>
              <a:ext uri="{FF2B5EF4-FFF2-40B4-BE49-F238E27FC236}">
                <a16:creationId xmlns:a16="http://schemas.microsoft.com/office/drawing/2014/main" id="{C10D1AEA-489F-CBE0-92F3-EAE5D10D9822}"/>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pic>
        <p:nvPicPr>
          <p:cNvPr id="14" name="Graphic 13">
            <a:extLst>
              <a:ext uri="{FF2B5EF4-FFF2-40B4-BE49-F238E27FC236}">
                <a16:creationId xmlns:a16="http://schemas.microsoft.com/office/drawing/2014/main" id="{02D7B1A6-3652-7818-A895-A661029A0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8558" y="1062019"/>
            <a:ext cx="2399387" cy="5165654"/>
          </a:xfrm>
          <a:prstGeom prst="rect">
            <a:avLst/>
          </a:prstGeom>
        </p:spPr>
      </p:pic>
      <p:pic>
        <p:nvPicPr>
          <p:cNvPr id="9" name="Graphic 8">
            <a:extLst>
              <a:ext uri="{FF2B5EF4-FFF2-40B4-BE49-F238E27FC236}">
                <a16:creationId xmlns:a16="http://schemas.microsoft.com/office/drawing/2014/main" id="{36AB494E-26A4-8088-1C58-373B011B99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8558" y="1062019"/>
            <a:ext cx="2399387" cy="5165654"/>
          </a:xfrm>
          <a:prstGeom prst="rect">
            <a:avLst/>
          </a:prstGeom>
        </p:spPr>
      </p:pic>
      <p:sp>
        <p:nvSpPr>
          <p:cNvPr id="10" name="Footer Placeholder 9">
            <a:extLst>
              <a:ext uri="{FF2B5EF4-FFF2-40B4-BE49-F238E27FC236}">
                <a16:creationId xmlns:a16="http://schemas.microsoft.com/office/drawing/2014/main" id="{2338570F-B18B-897D-618B-973DDAA3F4DE}"/>
              </a:ext>
            </a:extLst>
          </p:cNvPr>
          <p:cNvSpPr>
            <a:spLocks noGrp="1"/>
          </p:cNvSpPr>
          <p:nvPr>
            <p:ph type="ftr" sz="quarter" idx="17"/>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48A51033-9860-201B-42EE-61C1AE20C7E0}"/>
              </a:ext>
            </a:extLst>
          </p:cNvPr>
          <p:cNvSpPr>
            <a:spLocks noGrp="1"/>
          </p:cNvSpPr>
          <p:nvPr>
            <p:ph type="sldNum" sz="quarter" idx="18"/>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6069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IMAGE MOCKUP PHON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B3080A0-B6A5-621C-4782-DC5B7E21C63C}"/>
              </a:ext>
            </a:extLst>
          </p:cNvPr>
          <p:cNvSpPr/>
          <p:nvPr/>
        </p:nvSpPr>
        <p:spPr>
          <a:xfrm>
            <a:off x="0" y="5281200"/>
            <a:ext cx="12190451" cy="1576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 name="subtitle placeholder">
            <a:extLst>
              <a:ext uri="{FF2B5EF4-FFF2-40B4-BE49-F238E27FC236}">
                <a16:creationId xmlns:a16="http://schemas.microsoft.com/office/drawing/2014/main" id="{61014F38-7461-461C-82B1-26E70D7298F0}"/>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 name="title placeholder">
            <a:extLst>
              <a:ext uri="{FF2B5EF4-FFF2-40B4-BE49-F238E27FC236}">
                <a16:creationId xmlns:a16="http://schemas.microsoft.com/office/drawing/2014/main" id="{C10D1AEA-489F-CBE0-92F3-EAE5D10D9822}"/>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pic>
        <p:nvPicPr>
          <p:cNvPr id="14" name="Graphic 13">
            <a:extLst>
              <a:ext uri="{FF2B5EF4-FFF2-40B4-BE49-F238E27FC236}">
                <a16:creationId xmlns:a16="http://schemas.microsoft.com/office/drawing/2014/main" id="{02D7B1A6-3652-7818-A895-A661029A0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8558" y="1062019"/>
            <a:ext cx="2399387" cy="5165654"/>
          </a:xfrm>
          <a:prstGeom prst="rect">
            <a:avLst/>
          </a:prstGeom>
        </p:spPr>
      </p:pic>
      <p:sp>
        <p:nvSpPr>
          <p:cNvPr id="4" name="Picture Placeholder 3">
            <a:extLst>
              <a:ext uri="{FF2B5EF4-FFF2-40B4-BE49-F238E27FC236}">
                <a16:creationId xmlns:a16="http://schemas.microsoft.com/office/drawing/2014/main" id="{8F1E598B-9E91-BA08-4A92-EAFD732706B5}"/>
              </a:ext>
            </a:extLst>
          </p:cNvPr>
          <p:cNvSpPr>
            <a:spLocks noGrp="1"/>
          </p:cNvSpPr>
          <p:nvPr>
            <p:ph type="pic" sz="quarter" idx="10" hasCustomPrompt="1"/>
          </p:nvPr>
        </p:nvSpPr>
        <p:spPr>
          <a:xfrm>
            <a:off x="4926657" y="1312919"/>
            <a:ext cx="2321867" cy="4678306"/>
          </a:xfrm>
        </p:spPr>
        <p:txBody>
          <a:bodyPr anchor="ctr"/>
          <a:lstStyle>
            <a:lvl1pPr algn="ctr">
              <a:defRPr sz="800"/>
            </a:lvl1pPr>
          </a:lstStyle>
          <a:p>
            <a:r>
              <a:rPr lang="en-CA"/>
              <a:t>IMAGE</a:t>
            </a:r>
          </a:p>
        </p:txBody>
      </p:sp>
      <p:pic>
        <p:nvPicPr>
          <p:cNvPr id="9" name="Graphic 8">
            <a:extLst>
              <a:ext uri="{FF2B5EF4-FFF2-40B4-BE49-F238E27FC236}">
                <a16:creationId xmlns:a16="http://schemas.microsoft.com/office/drawing/2014/main" id="{E19B6FBC-3864-DB65-5316-9479CA6B9A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8558" y="1062019"/>
            <a:ext cx="2399387" cy="5165654"/>
          </a:xfrm>
          <a:prstGeom prst="rect">
            <a:avLst/>
          </a:prstGeom>
        </p:spPr>
      </p:pic>
      <p:sp>
        <p:nvSpPr>
          <p:cNvPr id="10" name="Footer Placeholder 9">
            <a:extLst>
              <a:ext uri="{FF2B5EF4-FFF2-40B4-BE49-F238E27FC236}">
                <a16:creationId xmlns:a16="http://schemas.microsoft.com/office/drawing/2014/main" id="{A52F39BC-85F8-3C9C-2AC8-35BAE14F389D}"/>
              </a:ext>
            </a:extLst>
          </p:cNvPr>
          <p:cNvSpPr>
            <a:spLocks noGrp="1"/>
          </p:cNvSpPr>
          <p:nvPr>
            <p:ph type="ftr" sz="quarter" idx="11"/>
          </p:nvPr>
        </p:nvSpPr>
        <p:spPr/>
        <p:txBody>
          <a:bodyPr/>
          <a:lstStyle/>
          <a:p>
            <a:r>
              <a:rPr lang="en-CA" sz="1000">
                <a:latin typeface="+mj-lt"/>
              </a:rPr>
              <a:t>© BDO</a:t>
            </a:r>
            <a:endParaRPr lang="en-CA"/>
          </a:p>
        </p:txBody>
      </p:sp>
      <p:sp>
        <p:nvSpPr>
          <p:cNvPr id="5" name="Slide Number Placeholder 4">
            <a:extLst>
              <a:ext uri="{FF2B5EF4-FFF2-40B4-BE49-F238E27FC236}">
                <a16:creationId xmlns:a16="http://schemas.microsoft.com/office/drawing/2014/main" id="{7F43B2D9-3CE0-00F5-CE68-F6B85FA25495}"/>
              </a:ext>
            </a:extLst>
          </p:cNvPr>
          <p:cNvSpPr>
            <a:spLocks noGrp="1"/>
          </p:cNvSpPr>
          <p:nvPr>
            <p:ph type="sldNum" sz="quarter" idx="12"/>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09418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VIDEO MOCKUP + TEXT PHONE">
    <p:spTree>
      <p:nvGrpSpPr>
        <p:cNvPr id="1" name=""/>
        <p:cNvGrpSpPr/>
        <p:nvPr/>
      </p:nvGrpSpPr>
      <p:grpSpPr>
        <a:xfrm>
          <a:off x="0" y="0"/>
          <a:ext cx="0" cy="0"/>
          <a:chOff x="0" y="0"/>
          <a:chExt cx="0" cy="0"/>
        </a:xfrm>
      </p:grpSpPr>
      <p:sp>
        <p:nvSpPr>
          <p:cNvPr id="3" name="subtitle placeholder">
            <a:extLst>
              <a:ext uri="{FF2B5EF4-FFF2-40B4-BE49-F238E27FC236}">
                <a16:creationId xmlns:a16="http://schemas.microsoft.com/office/drawing/2014/main" id="{163226BD-503E-0A96-0F38-8DD962D2EC69}"/>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64309F26-0FEE-FE2F-9D27-F403160659A4}"/>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2" name="Text Placeholder 6">
            <a:extLst>
              <a:ext uri="{FF2B5EF4-FFF2-40B4-BE49-F238E27FC236}">
                <a16:creationId xmlns:a16="http://schemas.microsoft.com/office/drawing/2014/main" id="{8FDBE37E-84A1-4920-9620-9A4771A26A70}"/>
              </a:ext>
            </a:extLst>
          </p:cNvPr>
          <p:cNvSpPr>
            <a:spLocks noGrp="1"/>
          </p:cNvSpPr>
          <p:nvPr>
            <p:ph type="body" sz="quarter" idx="13"/>
          </p:nvPr>
        </p:nvSpPr>
        <p:spPr>
          <a:xfrm>
            <a:off x="476427" y="1714499"/>
            <a:ext cx="7368088" cy="4413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2" name="video placeholder">
            <a:extLst>
              <a:ext uri="{FF2B5EF4-FFF2-40B4-BE49-F238E27FC236}">
                <a16:creationId xmlns:a16="http://schemas.microsoft.com/office/drawing/2014/main" id="{11AFD25E-146F-CAE9-6FE9-EC9205854C41}"/>
              </a:ext>
            </a:extLst>
          </p:cNvPr>
          <p:cNvSpPr>
            <a:spLocks noGrp="1"/>
          </p:cNvSpPr>
          <p:nvPr>
            <p:ph type="media" sz="quarter" idx="16" hasCustomPrompt="1"/>
          </p:nvPr>
        </p:nvSpPr>
        <p:spPr>
          <a:xfrm>
            <a:off x="8908371" y="1298103"/>
            <a:ext cx="2283504" cy="4693485"/>
          </a:xfrm>
          <a:solidFill>
            <a:schemeClr val="bg1"/>
          </a:solidFill>
          <a:ln w="12700">
            <a:solidFill>
              <a:schemeClr val="tx1"/>
            </a:solidFill>
          </a:ln>
        </p:spPr>
        <p:txBody>
          <a:bodyPr anchor="ctr"/>
          <a:lstStyle>
            <a:lvl1pPr algn="ctr">
              <a:defRPr sz="800">
                <a:solidFill>
                  <a:schemeClr val="tx2"/>
                </a:solidFill>
              </a:defRPr>
            </a:lvl1pPr>
          </a:lstStyle>
          <a:p>
            <a:r>
              <a:rPr lang="en-US"/>
              <a:t>V</a:t>
            </a:r>
            <a:r>
              <a:rPr lang="nl-NL"/>
              <a:t>IDEO</a:t>
            </a:r>
          </a:p>
        </p:txBody>
      </p:sp>
      <p:pic>
        <p:nvPicPr>
          <p:cNvPr id="6" name="Graphic 5">
            <a:extLst>
              <a:ext uri="{FF2B5EF4-FFF2-40B4-BE49-F238E27FC236}">
                <a16:creationId xmlns:a16="http://schemas.microsoft.com/office/drawing/2014/main" id="{EBE484F3-D8AF-6D4E-0F7E-384BD41082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3819" y="1062019"/>
            <a:ext cx="2399387" cy="5165654"/>
          </a:xfrm>
          <a:prstGeom prst="rect">
            <a:avLst/>
          </a:prstGeom>
        </p:spPr>
      </p:pic>
      <p:pic>
        <p:nvPicPr>
          <p:cNvPr id="4" name="Graphic 3">
            <a:extLst>
              <a:ext uri="{FF2B5EF4-FFF2-40B4-BE49-F238E27FC236}">
                <a16:creationId xmlns:a16="http://schemas.microsoft.com/office/drawing/2014/main" id="{1D2AF5A0-BC73-3C51-C12F-711B7F31CC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3819" y="1062019"/>
            <a:ext cx="2399387" cy="5165654"/>
          </a:xfrm>
          <a:prstGeom prst="rect">
            <a:avLst/>
          </a:prstGeom>
        </p:spPr>
      </p:pic>
      <p:sp>
        <p:nvSpPr>
          <p:cNvPr id="9" name="Footer Placeholder 8">
            <a:extLst>
              <a:ext uri="{FF2B5EF4-FFF2-40B4-BE49-F238E27FC236}">
                <a16:creationId xmlns:a16="http://schemas.microsoft.com/office/drawing/2014/main" id="{F6F8D61B-6418-1689-D8FB-AC0B8AD4E1AB}"/>
              </a:ext>
            </a:extLst>
          </p:cNvPr>
          <p:cNvSpPr>
            <a:spLocks noGrp="1"/>
          </p:cNvSpPr>
          <p:nvPr>
            <p:ph type="ftr" sz="quarter" idx="17"/>
          </p:nvPr>
        </p:nvSpPr>
        <p:spPr/>
        <p:txBody>
          <a:bodyPr/>
          <a:lstStyle/>
          <a:p>
            <a:r>
              <a:rPr lang="en-CA" sz="1000">
                <a:latin typeface="+mj-lt"/>
              </a:rPr>
              <a:t>© BDO</a:t>
            </a:r>
            <a:endParaRPr lang="en-CA"/>
          </a:p>
        </p:txBody>
      </p:sp>
      <p:sp>
        <p:nvSpPr>
          <p:cNvPr id="7" name="Slide Number Placeholder 6">
            <a:extLst>
              <a:ext uri="{FF2B5EF4-FFF2-40B4-BE49-F238E27FC236}">
                <a16:creationId xmlns:a16="http://schemas.microsoft.com/office/drawing/2014/main" id="{1F873548-1A33-1E36-ABD8-AFA839252889}"/>
              </a:ext>
            </a:extLst>
          </p:cNvPr>
          <p:cNvSpPr>
            <a:spLocks noGrp="1"/>
          </p:cNvSpPr>
          <p:nvPr>
            <p:ph type="sldNum" sz="quarter" idx="18"/>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3295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71">
          <p15:clr>
            <a:srgbClr val="FBAE40"/>
          </p15:clr>
        </p15:guide>
        <p15:guide id="2" pos="21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IMAGE MOCKUP + TEXT PHONE">
    <p:spTree>
      <p:nvGrpSpPr>
        <p:cNvPr id="1" name=""/>
        <p:cNvGrpSpPr/>
        <p:nvPr/>
      </p:nvGrpSpPr>
      <p:grpSpPr>
        <a:xfrm>
          <a:off x="0" y="0"/>
          <a:ext cx="0" cy="0"/>
          <a:chOff x="0" y="0"/>
          <a:chExt cx="0" cy="0"/>
        </a:xfrm>
      </p:grpSpPr>
      <p:sp>
        <p:nvSpPr>
          <p:cNvPr id="3" name="subtitle placeholder">
            <a:extLst>
              <a:ext uri="{FF2B5EF4-FFF2-40B4-BE49-F238E27FC236}">
                <a16:creationId xmlns:a16="http://schemas.microsoft.com/office/drawing/2014/main" id="{163226BD-503E-0A96-0F38-8DD962D2EC69}"/>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64309F26-0FEE-FE2F-9D27-F403160659A4}"/>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12" name="Text Placeholder 6">
            <a:extLst>
              <a:ext uri="{FF2B5EF4-FFF2-40B4-BE49-F238E27FC236}">
                <a16:creationId xmlns:a16="http://schemas.microsoft.com/office/drawing/2014/main" id="{8FDBE37E-84A1-4920-9620-9A4771A26A70}"/>
              </a:ext>
            </a:extLst>
          </p:cNvPr>
          <p:cNvSpPr>
            <a:spLocks noGrp="1"/>
          </p:cNvSpPr>
          <p:nvPr>
            <p:ph type="body" sz="quarter" idx="13"/>
          </p:nvPr>
        </p:nvSpPr>
        <p:spPr>
          <a:xfrm>
            <a:off x="476427" y="1714499"/>
            <a:ext cx="7368088" cy="4413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pic>
        <p:nvPicPr>
          <p:cNvPr id="4" name="Graphic 3">
            <a:extLst>
              <a:ext uri="{FF2B5EF4-FFF2-40B4-BE49-F238E27FC236}">
                <a16:creationId xmlns:a16="http://schemas.microsoft.com/office/drawing/2014/main" id="{2E328503-87DA-3F9E-34AF-8733D8C8EF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3434" y="1062019"/>
            <a:ext cx="2399387" cy="5165654"/>
          </a:xfrm>
          <a:prstGeom prst="rect">
            <a:avLst/>
          </a:prstGeom>
        </p:spPr>
      </p:pic>
      <p:sp>
        <p:nvSpPr>
          <p:cNvPr id="7" name="Picture Placeholder 3">
            <a:extLst>
              <a:ext uri="{FF2B5EF4-FFF2-40B4-BE49-F238E27FC236}">
                <a16:creationId xmlns:a16="http://schemas.microsoft.com/office/drawing/2014/main" id="{028F6509-4D72-E4C1-A5F8-30AC7908D8C6}"/>
              </a:ext>
            </a:extLst>
          </p:cNvPr>
          <p:cNvSpPr>
            <a:spLocks noGrp="1"/>
          </p:cNvSpPr>
          <p:nvPr>
            <p:ph type="pic" sz="quarter" idx="10" hasCustomPrompt="1"/>
          </p:nvPr>
        </p:nvSpPr>
        <p:spPr>
          <a:xfrm>
            <a:off x="8901058" y="1312919"/>
            <a:ext cx="2290817" cy="4678306"/>
          </a:xfrm>
        </p:spPr>
        <p:txBody>
          <a:bodyPr anchor="ctr"/>
          <a:lstStyle>
            <a:lvl1pPr algn="ctr">
              <a:defRPr sz="800"/>
            </a:lvl1pPr>
          </a:lstStyle>
          <a:p>
            <a:r>
              <a:rPr lang="en-CA"/>
              <a:t>IMAGE</a:t>
            </a:r>
          </a:p>
        </p:txBody>
      </p:sp>
      <p:pic>
        <p:nvPicPr>
          <p:cNvPr id="2" name="Graphic 1">
            <a:extLst>
              <a:ext uri="{FF2B5EF4-FFF2-40B4-BE49-F238E27FC236}">
                <a16:creationId xmlns:a16="http://schemas.microsoft.com/office/drawing/2014/main" id="{BFFCC98E-7D60-7774-27BF-8877C89E79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3434" y="1062019"/>
            <a:ext cx="2399387" cy="5165654"/>
          </a:xfrm>
          <a:prstGeom prst="rect">
            <a:avLst/>
          </a:prstGeom>
        </p:spPr>
      </p:pic>
      <p:sp>
        <p:nvSpPr>
          <p:cNvPr id="9" name="Footer Placeholder 8">
            <a:extLst>
              <a:ext uri="{FF2B5EF4-FFF2-40B4-BE49-F238E27FC236}">
                <a16:creationId xmlns:a16="http://schemas.microsoft.com/office/drawing/2014/main" id="{1D4423F1-C364-BC4E-7FB2-1727BA38A771}"/>
              </a:ext>
            </a:extLst>
          </p:cNvPr>
          <p:cNvSpPr>
            <a:spLocks noGrp="1"/>
          </p:cNvSpPr>
          <p:nvPr>
            <p:ph type="ftr" sz="quarter" idx="14"/>
          </p:nvPr>
        </p:nvSpPr>
        <p:spPr/>
        <p:txBody>
          <a:bodyPr/>
          <a:lstStyle/>
          <a:p>
            <a:r>
              <a:rPr lang="en-CA" sz="1000">
                <a:latin typeface="+mj-lt"/>
              </a:rPr>
              <a:t>© BDO</a:t>
            </a:r>
            <a:endParaRPr lang="en-CA"/>
          </a:p>
        </p:txBody>
      </p:sp>
      <p:sp>
        <p:nvSpPr>
          <p:cNvPr id="6" name="Slide Number Placeholder 5">
            <a:extLst>
              <a:ext uri="{FF2B5EF4-FFF2-40B4-BE49-F238E27FC236}">
                <a16:creationId xmlns:a16="http://schemas.microsoft.com/office/drawing/2014/main" id="{81DFEC79-E997-E723-7253-B82358287DF0}"/>
              </a:ext>
            </a:extLst>
          </p:cNvPr>
          <p:cNvSpPr>
            <a:spLocks noGrp="1"/>
          </p:cNvSpPr>
          <p:nvPr>
            <p:ph type="sldNum" sz="quarter" idx="15"/>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1965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71">
          <p15:clr>
            <a:srgbClr val="FBAE40"/>
          </p15:clr>
        </p15:guide>
        <p15:guide id="2" pos="21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L DIVIDER IMAGE RED">
    <p:spTree>
      <p:nvGrpSpPr>
        <p:cNvPr id="1" name=""/>
        <p:cNvGrpSpPr/>
        <p:nvPr/>
      </p:nvGrpSpPr>
      <p:grpSpPr>
        <a:xfrm>
          <a:off x="0" y="0"/>
          <a:ext cx="0" cy="0"/>
          <a:chOff x="0" y="0"/>
          <a:chExt cx="0" cy="0"/>
        </a:xfrm>
      </p:grpSpPr>
      <p:grpSp>
        <p:nvGrpSpPr>
          <p:cNvPr id="15" name="cornerstone + logo">
            <a:extLst>
              <a:ext uri="{FF2B5EF4-FFF2-40B4-BE49-F238E27FC236}">
                <a16:creationId xmlns:a16="http://schemas.microsoft.com/office/drawing/2014/main" id="{AEBC98D4-2682-4612-BDA7-FF839F353653}"/>
              </a:ext>
            </a:extLst>
          </p:cNvPr>
          <p:cNvGrpSpPr>
            <a:grpSpLocks noGrp="1" noUngrp="1" noRot="1" noMove="1" noResize="1"/>
          </p:cNvGrpSpPr>
          <p:nvPr/>
        </p:nvGrpSpPr>
        <p:grpSpPr>
          <a:xfrm>
            <a:off x="0" y="-1"/>
            <a:ext cx="2930400" cy="2052548"/>
            <a:chOff x="0" y="-1"/>
            <a:chExt cx="2930400" cy="2052548"/>
          </a:xfrm>
        </p:grpSpPr>
        <p:sp>
          <p:nvSpPr>
            <p:cNvPr id="16" name="cornerstone">
              <a:extLst>
                <a:ext uri="{FF2B5EF4-FFF2-40B4-BE49-F238E27FC236}">
                  <a16:creationId xmlns:a16="http://schemas.microsoft.com/office/drawing/2014/main" id="{50AEF080-7110-4572-8F8E-262CFE580374}"/>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7" name="BDO logo">
              <a:extLst>
                <a:ext uri="{FF2B5EF4-FFF2-40B4-BE49-F238E27FC236}">
                  <a16:creationId xmlns:a16="http://schemas.microsoft.com/office/drawing/2014/main" id="{1570B708-3956-48B1-9C31-8D2FAADBB5B9}"/>
                </a:ext>
              </a:extLst>
            </p:cNvPr>
            <p:cNvGrpSpPr>
              <a:grpSpLocks noGrp="1" noUngrp="1" noRot="1" noMove="1" noResize="1"/>
            </p:cNvGrpSpPr>
            <p:nvPr userDrawn="1"/>
          </p:nvGrpSpPr>
          <p:grpSpPr>
            <a:xfrm>
              <a:off x="359005" y="356471"/>
              <a:ext cx="970457" cy="372959"/>
              <a:chOff x="359004" y="356467"/>
              <a:chExt cx="970457" cy="372959"/>
            </a:xfrm>
          </p:grpSpPr>
          <p:sp>
            <p:nvSpPr>
              <p:cNvPr id="18" name="Vrije vorm: vorm 650">
                <a:extLst>
                  <a:ext uri="{FF2B5EF4-FFF2-40B4-BE49-F238E27FC236}">
                    <a16:creationId xmlns:a16="http://schemas.microsoft.com/office/drawing/2014/main" id="{A421C350-AE33-4045-A870-6AE64235FF4C}"/>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9" name="Vrije vorm: vorm 651">
                <a:extLst>
                  <a:ext uri="{FF2B5EF4-FFF2-40B4-BE49-F238E27FC236}">
                    <a16:creationId xmlns:a16="http://schemas.microsoft.com/office/drawing/2014/main" id="{12DF7C04-9DA3-458D-85F3-C584370907B2}"/>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21" name="Vrije vorm: vorm 652">
                <a:extLst>
                  <a:ext uri="{FF2B5EF4-FFF2-40B4-BE49-F238E27FC236}">
                    <a16:creationId xmlns:a16="http://schemas.microsoft.com/office/drawing/2014/main" id="{A3E466F1-A04B-44E8-BFDE-42086AE31EC1}"/>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2" name="Vrije vorm: vorm 653">
                <a:extLst>
                  <a:ext uri="{FF2B5EF4-FFF2-40B4-BE49-F238E27FC236}">
                    <a16:creationId xmlns:a16="http://schemas.microsoft.com/office/drawing/2014/main" id="{6F4DBAA3-4D5B-4C12-8C1E-FD5472887CCE}"/>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3" name="Vrije vorm: vorm 654">
                <a:extLst>
                  <a:ext uri="{FF2B5EF4-FFF2-40B4-BE49-F238E27FC236}">
                    <a16:creationId xmlns:a16="http://schemas.microsoft.com/office/drawing/2014/main" id="{73400680-5692-4B5D-B872-AE432C94AF69}"/>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4" name="picture placeholder">
            <a:extLst>
              <a:ext uri="{FF2B5EF4-FFF2-40B4-BE49-F238E27FC236}">
                <a16:creationId xmlns:a16="http://schemas.microsoft.com/office/drawing/2014/main" id="{87986399-60DF-43C7-AFF6-4184F9EFC350}"/>
              </a:ext>
            </a:extLst>
          </p:cNvPr>
          <p:cNvSpPr>
            <a:spLocks noGrp="1" noRot="1" noMove="1" noResize="1" noEditPoints="1" noAdjustHandles="1" noChangeArrowheads="1" noChangeShapeType="1"/>
          </p:cNvSpPr>
          <p:nvPr>
            <p:ph type="pic" sz="quarter" idx="10" hasCustomPrompt="1"/>
          </p:nvPr>
        </p:nvSpPr>
        <p:spPr>
          <a:xfrm>
            <a:off x="2" y="0"/>
            <a:ext cx="1219199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chemeClr val="bg2"/>
          </a:solidFill>
        </p:spPr>
        <p:txBody>
          <a:bodyPr wrap="square" tIns="180000" rIns="486000" anchor="t" anchorCtr="0">
            <a:noAutofit/>
          </a:bodyPr>
          <a:lstStyle>
            <a:lvl1pPr algn="r">
              <a:defRPr sz="800">
                <a:solidFill>
                  <a:schemeClr val="accent6"/>
                </a:solidFill>
              </a:defRPr>
            </a:lvl1pPr>
          </a:lstStyle>
          <a:p>
            <a:r>
              <a:rPr lang="en-US"/>
              <a:t>CLICK ICON TO ADD IMAGE</a:t>
            </a:r>
          </a:p>
        </p:txBody>
      </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tx1"/>
                </a:solidFill>
              </a:defRPr>
            </a:lvl1pPr>
          </a:lstStyle>
          <a:p>
            <a:r>
              <a:rPr lang="en-US" noProof="0"/>
              <a:t>Click to edit Master title style</a:t>
            </a:r>
            <a:endParaRPr lang="en-CA" noProof="0"/>
          </a:p>
        </p:txBody>
      </p:sp>
      <p:grpSp>
        <p:nvGrpSpPr>
          <p:cNvPr id="2" name="cornerstone + logo">
            <a:extLst>
              <a:ext uri="{FF2B5EF4-FFF2-40B4-BE49-F238E27FC236}">
                <a16:creationId xmlns:a16="http://schemas.microsoft.com/office/drawing/2014/main" id="{BEA80F65-99C7-1063-BE02-5D8A485C557F}"/>
              </a:ext>
            </a:extLst>
          </p:cNvPr>
          <p:cNvGrpSpPr/>
          <p:nvPr userDrawn="1"/>
        </p:nvGrpSpPr>
        <p:grpSpPr>
          <a:xfrm>
            <a:off x="0" y="-1"/>
            <a:ext cx="2930400" cy="2052548"/>
            <a:chOff x="0" y="-1"/>
            <a:chExt cx="2930400" cy="2052548"/>
          </a:xfrm>
        </p:grpSpPr>
        <p:sp>
          <p:nvSpPr>
            <p:cNvPr id="3" name="cornerstone">
              <a:extLst>
                <a:ext uri="{FF2B5EF4-FFF2-40B4-BE49-F238E27FC236}">
                  <a16:creationId xmlns:a16="http://schemas.microsoft.com/office/drawing/2014/main" id="{7F57A266-C9C1-897D-B20F-852D62C48E85}"/>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C2EF9692-E1EE-F012-AF88-2B7EC4DCB23E}"/>
                </a:ext>
              </a:extLst>
            </p:cNvPr>
            <p:cNvGrpSpPr/>
            <p:nvPr userDrawn="1"/>
          </p:nvGrpSpPr>
          <p:grpSpPr>
            <a:xfrm>
              <a:off x="359005" y="356471"/>
              <a:ext cx="970457" cy="372959"/>
              <a:chOff x="359004" y="356467"/>
              <a:chExt cx="970457" cy="372959"/>
            </a:xfrm>
          </p:grpSpPr>
          <p:sp>
            <p:nvSpPr>
              <p:cNvPr id="5" name="Vrije vorm: vorm 650">
                <a:extLst>
                  <a:ext uri="{FF2B5EF4-FFF2-40B4-BE49-F238E27FC236}">
                    <a16:creationId xmlns:a16="http://schemas.microsoft.com/office/drawing/2014/main" id="{7F376A53-B6C2-E5E2-CAF3-9CECE35F7AC2}"/>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6" name="Vrije vorm: vorm 651">
                <a:extLst>
                  <a:ext uri="{FF2B5EF4-FFF2-40B4-BE49-F238E27FC236}">
                    <a16:creationId xmlns:a16="http://schemas.microsoft.com/office/drawing/2014/main" id="{57E8F3CF-626C-E152-B024-9A0EECFDFE4F}"/>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7" name="Vrije vorm: vorm 652">
                <a:extLst>
                  <a:ext uri="{FF2B5EF4-FFF2-40B4-BE49-F238E27FC236}">
                    <a16:creationId xmlns:a16="http://schemas.microsoft.com/office/drawing/2014/main" id="{A307C4B5-B20A-EAC6-7BEF-68C05BB776AF}"/>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8" name="Vrije vorm: vorm 653">
                <a:extLst>
                  <a:ext uri="{FF2B5EF4-FFF2-40B4-BE49-F238E27FC236}">
                    <a16:creationId xmlns:a16="http://schemas.microsoft.com/office/drawing/2014/main" id="{AC433644-691F-81B6-CAE9-6CDAB86F244C}"/>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9" name="Vrije vorm: vorm 654">
                <a:extLst>
                  <a:ext uri="{FF2B5EF4-FFF2-40B4-BE49-F238E27FC236}">
                    <a16:creationId xmlns:a16="http://schemas.microsoft.com/office/drawing/2014/main" id="{A4ABF248-1D28-288F-E780-AF2F9292629F}"/>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158156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L DIVIDER IMAGE WHITE">
    <p:spTree>
      <p:nvGrpSpPr>
        <p:cNvPr id="1" name=""/>
        <p:cNvGrpSpPr/>
        <p:nvPr/>
      </p:nvGrpSpPr>
      <p:grpSpPr>
        <a:xfrm>
          <a:off x="0" y="0"/>
          <a:ext cx="0" cy="0"/>
          <a:chOff x="0" y="0"/>
          <a:chExt cx="0" cy="0"/>
        </a:xfrm>
      </p:grpSpPr>
      <p:grpSp>
        <p:nvGrpSpPr>
          <p:cNvPr id="17" name="BDO logo">
            <a:extLst>
              <a:ext uri="{FF2B5EF4-FFF2-40B4-BE49-F238E27FC236}">
                <a16:creationId xmlns:a16="http://schemas.microsoft.com/office/drawing/2014/main" id="{1570B708-3956-48B1-9C31-8D2FAADBB5B9}"/>
              </a:ext>
            </a:extLst>
          </p:cNvPr>
          <p:cNvGrpSpPr>
            <a:grpSpLocks noGrp="1" noUngrp="1" noRot="1" noMove="1" noResize="1"/>
          </p:cNvGrpSpPr>
          <p:nvPr/>
        </p:nvGrpSpPr>
        <p:grpSpPr>
          <a:xfrm>
            <a:off x="359005" y="356471"/>
            <a:ext cx="970457" cy="372959"/>
            <a:chOff x="359004" y="356467"/>
            <a:chExt cx="970457" cy="372959"/>
          </a:xfrm>
        </p:grpSpPr>
        <p:sp>
          <p:nvSpPr>
            <p:cNvPr id="18" name="Vrije vorm: vorm 650">
              <a:extLst>
                <a:ext uri="{FF2B5EF4-FFF2-40B4-BE49-F238E27FC236}">
                  <a16:creationId xmlns:a16="http://schemas.microsoft.com/office/drawing/2014/main" id="{A421C350-AE33-4045-A870-6AE64235FF4C}"/>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9" name="Vrije vorm: vorm 651">
              <a:extLst>
                <a:ext uri="{FF2B5EF4-FFF2-40B4-BE49-F238E27FC236}">
                  <a16:creationId xmlns:a16="http://schemas.microsoft.com/office/drawing/2014/main" id="{12DF7C04-9DA3-458D-85F3-C584370907B2}"/>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21" name="Vrije vorm: vorm 652">
              <a:extLst>
                <a:ext uri="{FF2B5EF4-FFF2-40B4-BE49-F238E27FC236}">
                  <a16:creationId xmlns:a16="http://schemas.microsoft.com/office/drawing/2014/main" id="{A3E466F1-A04B-44E8-BFDE-42086AE31EC1}"/>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2" name="Vrije vorm: vorm 653">
              <a:extLst>
                <a:ext uri="{FF2B5EF4-FFF2-40B4-BE49-F238E27FC236}">
                  <a16:creationId xmlns:a16="http://schemas.microsoft.com/office/drawing/2014/main" id="{6F4DBAA3-4D5B-4C12-8C1E-FD5472887CCE}"/>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3" name="Vrije vorm: vorm 654">
              <a:extLst>
                <a:ext uri="{FF2B5EF4-FFF2-40B4-BE49-F238E27FC236}">
                  <a16:creationId xmlns:a16="http://schemas.microsoft.com/office/drawing/2014/main" id="{73400680-5692-4B5D-B872-AE432C94AF69}"/>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sp>
        <p:nvSpPr>
          <p:cNvPr id="24" name="picture placeholder">
            <a:extLst>
              <a:ext uri="{FF2B5EF4-FFF2-40B4-BE49-F238E27FC236}">
                <a16:creationId xmlns:a16="http://schemas.microsoft.com/office/drawing/2014/main" id="{87986399-60DF-43C7-AFF6-4184F9EFC350}"/>
              </a:ext>
            </a:extLst>
          </p:cNvPr>
          <p:cNvSpPr>
            <a:spLocks noGrp="1" noRot="1" noMove="1" noResize="1" noEditPoints="1" noAdjustHandles="1" noChangeArrowheads="1" noChangeShapeType="1"/>
          </p:cNvSpPr>
          <p:nvPr>
            <p:ph type="pic" sz="quarter" idx="10" hasCustomPrompt="1"/>
          </p:nvPr>
        </p:nvSpPr>
        <p:spPr>
          <a:xfrm>
            <a:off x="2" y="0"/>
            <a:ext cx="12191999" cy="6858000"/>
          </a:xfrm>
          <a:custGeom>
            <a:avLst/>
            <a:gdLst>
              <a:gd name="connsiteX0" fmla="*/ 293040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205254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6858000">
                <a:moveTo>
                  <a:pt x="2930400" y="0"/>
                </a:moveTo>
                <a:lnTo>
                  <a:pt x="12191999" y="0"/>
                </a:lnTo>
                <a:lnTo>
                  <a:pt x="12191999" y="6858000"/>
                </a:lnTo>
                <a:lnTo>
                  <a:pt x="0" y="6858000"/>
                </a:lnTo>
                <a:lnTo>
                  <a:pt x="0" y="2052549"/>
                </a:lnTo>
                <a:close/>
              </a:path>
            </a:pathLst>
          </a:custGeom>
          <a:solidFill>
            <a:schemeClr val="bg2"/>
          </a:solidFill>
        </p:spPr>
        <p:txBody>
          <a:bodyPr wrap="square" tIns="180000" rIns="486000" anchor="t" anchorCtr="0">
            <a:noAutofit/>
          </a:bodyPr>
          <a:lstStyle>
            <a:lvl1pPr algn="r">
              <a:defRPr sz="800">
                <a:solidFill>
                  <a:schemeClr val="accent6"/>
                </a:solidFill>
              </a:defRPr>
            </a:lvl1pPr>
          </a:lstStyle>
          <a:p>
            <a:r>
              <a:rPr lang="en-US"/>
              <a:t>CLICK ICON TO ADD IMAGE</a:t>
            </a:r>
          </a:p>
        </p:txBody>
      </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tx1"/>
                </a:solidFill>
              </a:defRPr>
            </a:lvl1pPr>
          </a:lstStyle>
          <a:p>
            <a:r>
              <a:rPr lang="en-US" noProof="0"/>
              <a:t>Click to edit Master title style</a:t>
            </a:r>
            <a:endParaRPr lang="en-CA" noProof="0"/>
          </a:p>
        </p:txBody>
      </p:sp>
      <p:grpSp>
        <p:nvGrpSpPr>
          <p:cNvPr id="26" name="cornerstone + logo">
            <a:extLst>
              <a:ext uri="{FF2B5EF4-FFF2-40B4-BE49-F238E27FC236}">
                <a16:creationId xmlns:a16="http://schemas.microsoft.com/office/drawing/2014/main" id="{C5F62746-B489-4E0C-9451-DB12324E1C7A}"/>
              </a:ext>
            </a:extLst>
          </p:cNvPr>
          <p:cNvGrpSpPr>
            <a:grpSpLocks noGrp="1" noUngrp="1" noRot="1" noMove="1" noResize="1"/>
          </p:cNvGrpSpPr>
          <p:nvPr/>
        </p:nvGrpSpPr>
        <p:grpSpPr>
          <a:xfrm>
            <a:off x="0" y="-1"/>
            <a:ext cx="2930400" cy="2052548"/>
            <a:chOff x="0" y="-1"/>
            <a:chExt cx="2930400" cy="2052548"/>
          </a:xfrm>
        </p:grpSpPr>
        <p:sp>
          <p:nvSpPr>
            <p:cNvPr id="27" name="cornerstone">
              <a:extLst>
                <a:ext uri="{FF2B5EF4-FFF2-40B4-BE49-F238E27FC236}">
                  <a16:creationId xmlns:a16="http://schemas.microsoft.com/office/drawing/2014/main" id="{F238FDE7-8C3A-4F53-9B41-2E59EEFDCD37}"/>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28" name="BDO logo">
              <a:extLst>
                <a:ext uri="{FF2B5EF4-FFF2-40B4-BE49-F238E27FC236}">
                  <a16:creationId xmlns:a16="http://schemas.microsoft.com/office/drawing/2014/main" id="{801B9E45-2302-4B31-BDD6-0358B0019858}"/>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29" name="Vrije vorm: vorm 6">
                <a:extLst>
                  <a:ext uri="{FF2B5EF4-FFF2-40B4-BE49-F238E27FC236}">
                    <a16:creationId xmlns:a16="http://schemas.microsoft.com/office/drawing/2014/main" id="{DD04B55B-7AD2-4522-A908-6EB916218956}"/>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30" name="Vrije vorm: vorm 7">
                <a:extLst>
                  <a:ext uri="{FF2B5EF4-FFF2-40B4-BE49-F238E27FC236}">
                    <a16:creationId xmlns:a16="http://schemas.microsoft.com/office/drawing/2014/main" id="{9786446E-550F-4F27-9183-DC6E1345EA66}"/>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31" name="Vrije vorm: vorm 8">
                <a:extLst>
                  <a:ext uri="{FF2B5EF4-FFF2-40B4-BE49-F238E27FC236}">
                    <a16:creationId xmlns:a16="http://schemas.microsoft.com/office/drawing/2014/main" id="{0D8C73B2-4C36-447C-AE0D-A45D393F7C26}"/>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32" name="Vrije vorm: vorm 9">
                <a:extLst>
                  <a:ext uri="{FF2B5EF4-FFF2-40B4-BE49-F238E27FC236}">
                    <a16:creationId xmlns:a16="http://schemas.microsoft.com/office/drawing/2014/main" id="{13652447-F4A7-4BA1-A60D-B0B0BAB476B4}"/>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33" name="Vrije vorm: vorm 10">
                <a:extLst>
                  <a:ext uri="{FF2B5EF4-FFF2-40B4-BE49-F238E27FC236}">
                    <a16:creationId xmlns:a16="http://schemas.microsoft.com/office/drawing/2014/main" id="{2AE894EE-ECC8-464D-B686-DD7CA94CCF1C}"/>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grpSp>
        <p:nvGrpSpPr>
          <p:cNvPr id="2" name="BDO logo">
            <a:extLst>
              <a:ext uri="{FF2B5EF4-FFF2-40B4-BE49-F238E27FC236}">
                <a16:creationId xmlns:a16="http://schemas.microsoft.com/office/drawing/2014/main" id="{FC57B31E-5A65-7740-A2D0-9501A32FD02F}"/>
              </a:ext>
            </a:extLst>
          </p:cNvPr>
          <p:cNvGrpSpPr/>
          <p:nvPr userDrawn="1"/>
        </p:nvGrpSpPr>
        <p:grpSpPr>
          <a:xfrm>
            <a:off x="359005" y="356471"/>
            <a:ext cx="970457" cy="372959"/>
            <a:chOff x="359004" y="356467"/>
            <a:chExt cx="970457" cy="372959"/>
          </a:xfrm>
        </p:grpSpPr>
        <p:sp>
          <p:nvSpPr>
            <p:cNvPr id="3" name="Vrije vorm: vorm 650">
              <a:extLst>
                <a:ext uri="{FF2B5EF4-FFF2-40B4-BE49-F238E27FC236}">
                  <a16:creationId xmlns:a16="http://schemas.microsoft.com/office/drawing/2014/main" id="{8CD23543-DF55-2A19-E0AE-9D4498763158}"/>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4" name="Vrije vorm: vorm 651">
              <a:extLst>
                <a:ext uri="{FF2B5EF4-FFF2-40B4-BE49-F238E27FC236}">
                  <a16:creationId xmlns:a16="http://schemas.microsoft.com/office/drawing/2014/main" id="{64A65341-5357-4341-4908-953EC06BFE15}"/>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5" name="Vrije vorm: vorm 652">
              <a:extLst>
                <a:ext uri="{FF2B5EF4-FFF2-40B4-BE49-F238E27FC236}">
                  <a16:creationId xmlns:a16="http://schemas.microsoft.com/office/drawing/2014/main" id="{AC5FADA8-1A45-F09C-2276-4D3EADA612AA}"/>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6" name="Vrije vorm: vorm 653">
              <a:extLst>
                <a:ext uri="{FF2B5EF4-FFF2-40B4-BE49-F238E27FC236}">
                  <a16:creationId xmlns:a16="http://schemas.microsoft.com/office/drawing/2014/main" id="{DCC5FC3D-9371-BA85-221B-581B32BAB8D7}"/>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7" name="Vrije vorm: vorm 654">
              <a:extLst>
                <a:ext uri="{FF2B5EF4-FFF2-40B4-BE49-F238E27FC236}">
                  <a16:creationId xmlns:a16="http://schemas.microsoft.com/office/drawing/2014/main" id="{36AA19B3-0557-E6FC-E129-EB88D57B9032}"/>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nvGrpSpPr>
          <p:cNvPr id="8" name="cornerstone + logo">
            <a:extLst>
              <a:ext uri="{FF2B5EF4-FFF2-40B4-BE49-F238E27FC236}">
                <a16:creationId xmlns:a16="http://schemas.microsoft.com/office/drawing/2014/main" id="{1BF7DC25-50D3-097A-A8B5-22E72501B374}"/>
              </a:ext>
            </a:extLst>
          </p:cNvPr>
          <p:cNvGrpSpPr/>
          <p:nvPr userDrawn="1"/>
        </p:nvGrpSpPr>
        <p:grpSpPr>
          <a:xfrm>
            <a:off x="0" y="-1"/>
            <a:ext cx="2930400" cy="2052548"/>
            <a:chOff x="0" y="-1"/>
            <a:chExt cx="2930400" cy="2052548"/>
          </a:xfrm>
        </p:grpSpPr>
        <p:sp>
          <p:nvSpPr>
            <p:cNvPr id="9" name="cornerstone">
              <a:extLst>
                <a:ext uri="{FF2B5EF4-FFF2-40B4-BE49-F238E27FC236}">
                  <a16:creationId xmlns:a16="http://schemas.microsoft.com/office/drawing/2014/main" id="{488ABF3B-BE36-9184-DAA4-242253F58EE8}"/>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0" name="BDO logo">
              <a:extLst>
                <a:ext uri="{FF2B5EF4-FFF2-40B4-BE49-F238E27FC236}">
                  <a16:creationId xmlns:a16="http://schemas.microsoft.com/office/drawing/2014/main" id="{F1312715-2445-6DB3-6515-E95E48BCEAA0}"/>
                </a:ext>
              </a:extLst>
            </p:cNvPr>
            <p:cNvGrpSpPr/>
            <p:nvPr userDrawn="1"/>
          </p:nvGrpSpPr>
          <p:grpSpPr>
            <a:xfrm>
              <a:off x="359005" y="356471"/>
              <a:ext cx="970457" cy="372959"/>
              <a:chOff x="359004" y="356467"/>
              <a:chExt cx="970457" cy="372959"/>
            </a:xfrm>
            <a:solidFill>
              <a:srgbClr val="22409A"/>
            </a:solidFill>
          </p:grpSpPr>
          <p:sp>
            <p:nvSpPr>
              <p:cNvPr id="11" name="Vrije vorm: vorm 6">
                <a:extLst>
                  <a:ext uri="{FF2B5EF4-FFF2-40B4-BE49-F238E27FC236}">
                    <a16:creationId xmlns:a16="http://schemas.microsoft.com/office/drawing/2014/main" id="{D07E2DB9-277E-202D-5BA5-D32F1B3CADB2}"/>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2" name="Vrije vorm: vorm 7">
                <a:extLst>
                  <a:ext uri="{FF2B5EF4-FFF2-40B4-BE49-F238E27FC236}">
                    <a16:creationId xmlns:a16="http://schemas.microsoft.com/office/drawing/2014/main" id="{1F6553C6-0D98-B02B-847D-10D4D1922AD1}"/>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3" name="Vrije vorm: vorm 8">
                <a:extLst>
                  <a:ext uri="{FF2B5EF4-FFF2-40B4-BE49-F238E27FC236}">
                    <a16:creationId xmlns:a16="http://schemas.microsoft.com/office/drawing/2014/main" id="{C172489D-4CD7-D03B-DF54-7FC3F6F7601C}"/>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4" name="Vrije vorm: vorm 9">
                <a:extLst>
                  <a:ext uri="{FF2B5EF4-FFF2-40B4-BE49-F238E27FC236}">
                    <a16:creationId xmlns:a16="http://schemas.microsoft.com/office/drawing/2014/main" id="{260C4E22-33C2-EC2F-9EE8-BAB8A14FAB5E}"/>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5" name="Vrije vorm: vorm 10">
                <a:extLst>
                  <a:ext uri="{FF2B5EF4-FFF2-40B4-BE49-F238E27FC236}">
                    <a16:creationId xmlns:a16="http://schemas.microsoft.com/office/drawing/2014/main" id="{AEB86CC4-B005-A7A9-CD34-D913AAD20C51}"/>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18856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R DIVIDER IMAGE RED">
    <p:spTree>
      <p:nvGrpSpPr>
        <p:cNvPr id="1" name=""/>
        <p:cNvGrpSpPr/>
        <p:nvPr/>
      </p:nvGrpSpPr>
      <p:grpSpPr>
        <a:xfrm>
          <a:off x="0" y="0"/>
          <a:ext cx="0" cy="0"/>
          <a:chOff x="0" y="0"/>
          <a:chExt cx="0" cy="0"/>
        </a:xfrm>
      </p:grpSpPr>
      <p:sp>
        <p:nvSpPr>
          <p:cNvPr id="42" name="picture placeholder">
            <a:extLst>
              <a:ext uri="{FF2B5EF4-FFF2-40B4-BE49-F238E27FC236}">
                <a16:creationId xmlns:a16="http://schemas.microsoft.com/office/drawing/2014/main" id="{74192E59-A477-482F-A42E-34C75035A392}"/>
              </a:ext>
            </a:extLst>
          </p:cNvPr>
          <p:cNvSpPr>
            <a:spLocks noGrp="1" noRot="1" noMove="1" noResize="1" noEditPoints="1" noAdjustHandles="1" noChangeArrowheads="1" noChangeShapeType="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chemeClr val="bg2"/>
          </a:solidFill>
        </p:spPr>
        <p:txBody>
          <a:bodyPr wrap="square" tIns="180000" rIns="486000" anchor="t" anchorCtr="0">
            <a:noAutofit/>
          </a:bodyPr>
          <a:lstStyle>
            <a:lvl1pPr algn="r">
              <a:defRPr sz="800">
                <a:solidFill>
                  <a:schemeClr val="accent6"/>
                </a:solidFill>
              </a:defRPr>
            </a:lvl1pPr>
          </a:lstStyle>
          <a:p>
            <a:r>
              <a:rPr lang="en-US"/>
              <a:t>CLICK ICON TO ADD IMAGE</a:t>
            </a:r>
          </a:p>
        </p:txBody>
      </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tx1"/>
                </a:solidFill>
              </a:defRPr>
            </a:lvl1pPr>
          </a:lstStyle>
          <a:p>
            <a:r>
              <a:rPr lang="en-US" noProof="0"/>
              <a:t>Click to edit Master title style</a:t>
            </a:r>
            <a:endParaRPr lang="en-CA" noProof="0"/>
          </a:p>
        </p:txBody>
      </p:sp>
      <p:grpSp>
        <p:nvGrpSpPr>
          <p:cNvPr id="34" name="cornerstone + logo">
            <a:extLst>
              <a:ext uri="{FF2B5EF4-FFF2-40B4-BE49-F238E27FC236}">
                <a16:creationId xmlns:a16="http://schemas.microsoft.com/office/drawing/2014/main" id="{B9B2868B-FCC1-40FC-BA23-7AE9132B8BCA}"/>
              </a:ext>
            </a:extLst>
          </p:cNvPr>
          <p:cNvGrpSpPr>
            <a:grpSpLocks noGrp="1" noUngrp="1" noRot="1" noMove="1" noResize="1"/>
          </p:cNvGrpSpPr>
          <p:nvPr/>
        </p:nvGrpSpPr>
        <p:grpSpPr>
          <a:xfrm>
            <a:off x="9261600" y="4805452"/>
            <a:ext cx="2930400" cy="2052548"/>
            <a:chOff x="9261600" y="4805452"/>
            <a:chExt cx="2930400" cy="2052548"/>
          </a:xfrm>
        </p:grpSpPr>
        <p:sp>
          <p:nvSpPr>
            <p:cNvPr id="35" name="cornerstone">
              <a:extLst>
                <a:ext uri="{FF2B5EF4-FFF2-40B4-BE49-F238E27FC236}">
                  <a16:creationId xmlns:a16="http://schemas.microsoft.com/office/drawing/2014/main" id="{EDD15B98-0058-40D0-A45F-E36E1D1D62F1}"/>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36" name="BDO logo">
              <a:extLst>
                <a:ext uri="{FF2B5EF4-FFF2-40B4-BE49-F238E27FC236}">
                  <a16:creationId xmlns:a16="http://schemas.microsoft.com/office/drawing/2014/main" id="{E85A7BE5-D8F5-44B1-8D82-5E2CC88EEC14}"/>
                </a:ext>
              </a:extLst>
            </p:cNvPr>
            <p:cNvGrpSpPr>
              <a:grpSpLocks noGrp="1" noUngrp="1" noRot="1" noMove="1" noResize="1"/>
            </p:cNvGrpSpPr>
            <p:nvPr userDrawn="1"/>
          </p:nvGrpSpPr>
          <p:grpSpPr>
            <a:xfrm>
              <a:off x="10863808" y="6124766"/>
              <a:ext cx="970457" cy="372942"/>
              <a:chOff x="10870156" y="6124766"/>
              <a:chExt cx="970457" cy="372942"/>
            </a:xfrm>
          </p:grpSpPr>
          <p:sp>
            <p:nvSpPr>
              <p:cNvPr id="37" name="Vrije vorm: vorm 1280">
                <a:extLst>
                  <a:ext uri="{FF2B5EF4-FFF2-40B4-BE49-F238E27FC236}">
                    <a16:creationId xmlns:a16="http://schemas.microsoft.com/office/drawing/2014/main" id="{FFC0D732-C209-44BF-B4B4-049AE473AF7F}"/>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38" name="Vrije vorm: vorm 1281">
                <a:extLst>
                  <a:ext uri="{FF2B5EF4-FFF2-40B4-BE49-F238E27FC236}">
                    <a16:creationId xmlns:a16="http://schemas.microsoft.com/office/drawing/2014/main" id="{9ECEF252-DB3A-4573-AA44-7334D57115D9}"/>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39" name="Vrije vorm: vorm 1282">
                <a:extLst>
                  <a:ext uri="{FF2B5EF4-FFF2-40B4-BE49-F238E27FC236}">
                    <a16:creationId xmlns:a16="http://schemas.microsoft.com/office/drawing/2014/main" id="{CA26AC2D-753C-4BD2-A729-7D8693B2942D}"/>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40" name="Vrije vorm: vorm 1283">
                <a:extLst>
                  <a:ext uri="{FF2B5EF4-FFF2-40B4-BE49-F238E27FC236}">
                    <a16:creationId xmlns:a16="http://schemas.microsoft.com/office/drawing/2014/main" id="{6D929F68-48D3-4442-AB1B-1533352E1477}"/>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41" name="Vrije vorm: vorm 1284">
                <a:extLst>
                  <a:ext uri="{FF2B5EF4-FFF2-40B4-BE49-F238E27FC236}">
                    <a16:creationId xmlns:a16="http://schemas.microsoft.com/office/drawing/2014/main" id="{79E18F5E-B7AA-4C8D-A14F-0CD4B2EE7EEC}"/>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grpSp>
        <p:nvGrpSpPr>
          <p:cNvPr id="2" name="cornerstone + logo">
            <a:extLst>
              <a:ext uri="{FF2B5EF4-FFF2-40B4-BE49-F238E27FC236}">
                <a16:creationId xmlns:a16="http://schemas.microsoft.com/office/drawing/2014/main" id="{981BF1F8-3FAA-9FD3-CE19-645278AFD518}"/>
              </a:ext>
            </a:extLst>
          </p:cNvPr>
          <p:cNvGrpSpPr/>
          <p:nvPr userDrawn="1"/>
        </p:nvGrpSpPr>
        <p:grpSpPr>
          <a:xfrm>
            <a:off x="9261600" y="4805452"/>
            <a:ext cx="2930400" cy="2052548"/>
            <a:chOff x="9261600" y="4805452"/>
            <a:chExt cx="2930400" cy="2052548"/>
          </a:xfrm>
        </p:grpSpPr>
        <p:sp>
          <p:nvSpPr>
            <p:cNvPr id="3" name="cornerstone">
              <a:extLst>
                <a:ext uri="{FF2B5EF4-FFF2-40B4-BE49-F238E27FC236}">
                  <a16:creationId xmlns:a16="http://schemas.microsoft.com/office/drawing/2014/main" id="{DC96AF43-DCF5-78E9-42B8-8A975D605A5F}"/>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2E1CCB7F-F3D5-3AA7-0F9F-3534773C0D0A}"/>
                </a:ext>
              </a:extLst>
            </p:cNvPr>
            <p:cNvGrpSpPr/>
            <p:nvPr userDrawn="1"/>
          </p:nvGrpSpPr>
          <p:grpSpPr>
            <a:xfrm>
              <a:off x="10863808" y="6124766"/>
              <a:ext cx="970457" cy="372942"/>
              <a:chOff x="10870156" y="6124766"/>
              <a:chExt cx="970457" cy="372942"/>
            </a:xfrm>
          </p:grpSpPr>
          <p:sp>
            <p:nvSpPr>
              <p:cNvPr id="5" name="Vrije vorm: vorm 1280">
                <a:extLst>
                  <a:ext uri="{FF2B5EF4-FFF2-40B4-BE49-F238E27FC236}">
                    <a16:creationId xmlns:a16="http://schemas.microsoft.com/office/drawing/2014/main" id="{2CB9583F-76A1-E524-1BB9-4BADC3F5432B}"/>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6" name="Vrije vorm: vorm 1281">
                <a:extLst>
                  <a:ext uri="{FF2B5EF4-FFF2-40B4-BE49-F238E27FC236}">
                    <a16:creationId xmlns:a16="http://schemas.microsoft.com/office/drawing/2014/main" id="{68B7EB43-486A-EAAE-436A-EF8E9C32DA6D}"/>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7" name="Vrije vorm: vorm 1282">
                <a:extLst>
                  <a:ext uri="{FF2B5EF4-FFF2-40B4-BE49-F238E27FC236}">
                    <a16:creationId xmlns:a16="http://schemas.microsoft.com/office/drawing/2014/main" id="{281CA964-0C50-EA36-ED85-9CEFF5E557BC}"/>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8" name="Vrije vorm: vorm 1283">
                <a:extLst>
                  <a:ext uri="{FF2B5EF4-FFF2-40B4-BE49-F238E27FC236}">
                    <a16:creationId xmlns:a16="http://schemas.microsoft.com/office/drawing/2014/main" id="{97427908-D8FB-6B2D-7DB5-BF65F12E8BDD}"/>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9" name="Vrije vorm: vorm 1284">
                <a:extLst>
                  <a:ext uri="{FF2B5EF4-FFF2-40B4-BE49-F238E27FC236}">
                    <a16:creationId xmlns:a16="http://schemas.microsoft.com/office/drawing/2014/main" id="{A9D0BB44-3CEC-A72C-DF9B-5759AC0CE9A0}"/>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1063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R DIVIDER IMAGE WHITE">
    <p:spTree>
      <p:nvGrpSpPr>
        <p:cNvPr id="1" name=""/>
        <p:cNvGrpSpPr/>
        <p:nvPr/>
      </p:nvGrpSpPr>
      <p:grpSpPr>
        <a:xfrm>
          <a:off x="0" y="0"/>
          <a:ext cx="0" cy="0"/>
          <a:chOff x="0" y="0"/>
          <a:chExt cx="0" cy="0"/>
        </a:xfrm>
      </p:grpSpPr>
      <p:sp>
        <p:nvSpPr>
          <p:cNvPr id="42" name="picture placeholder">
            <a:extLst>
              <a:ext uri="{FF2B5EF4-FFF2-40B4-BE49-F238E27FC236}">
                <a16:creationId xmlns:a16="http://schemas.microsoft.com/office/drawing/2014/main" id="{74192E59-A477-482F-A42E-34C75035A392}"/>
              </a:ext>
            </a:extLst>
          </p:cNvPr>
          <p:cNvSpPr>
            <a:spLocks noGrp="1" noRot="1" noMove="1" noResize="1" noEditPoints="1" noAdjustHandles="1" noChangeArrowheads="1" noChangeShapeType="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05452 h 6858000"/>
              <a:gd name="connsiteX3" fmla="*/ 9261602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4805452"/>
                </a:lnTo>
                <a:lnTo>
                  <a:pt x="9261602" y="6858000"/>
                </a:lnTo>
                <a:lnTo>
                  <a:pt x="0" y="6858000"/>
                </a:lnTo>
                <a:close/>
              </a:path>
            </a:pathLst>
          </a:custGeom>
          <a:solidFill>
            <a:schemeClr val="bg2"/>
          </a:solidFill>
        </p:spPr>
        <p:txBody>
          <a:bodyPr wrap="square" tIns="180000" rIns="486000" anchor="t" anchorCtr="0">
            <a:noAutofit/>
          </a:bodyPr>
          <a:lstStyle>
            <a:lvl1pPr algn="r">
              <a:defRPr sz="800">
                <a:solidFill>
                  <a:schemeClr val="accent6"/>
                </a:solidFill>
              </a:defRPr>
            </a:lvl1pPr>
          </a:lstStyle>
          <a:p>
            <a:r>
              <a:rPr lang="en-US"/>
              <a:t>CLICK ICON TO ADD IMAGE</a:t>
            </a:r>
          </a:p>
        </p:txBody>
      </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tx1"/>
                </a:solidFill>
              </a:defRPr>
            </a:lvl1pPr>
          </a:lstStyle>
          <a:p>
            <a:r>
              <a:rPr lang="en-US" noProof="0"/>
              <a:t>Click to edit Master title style</a:t>
            </a:r>
            <a:endParaRPr lang="en-CA" noProof="0"/>
          </a:p>
        </p:txBody>
      </p:sp>
      <p:grpSp>
        <p:nvGrpSpPr>
          <p:cNvPr id="13" name="cornerstone + logo">
            <a:extLst>
              <a:ext uri="{FF2B5EF4-FFF2-40B4-BE49-F238E27FC236}">
                <a16:creationId xmlns:a16="http://schemas.microsoft.com/office/drawing/2014/main" id="{A7C9975F-D9AA-4CBC-A445-2798C2E3E9F5}"/>
              </a:ext>
            </a:extLst>
          </p:cNvPr>
          <p:cNvGrpSpPr>
            <a:grpSpLocks noGrp="1" noUngrp="1" noRot="1" noMove="1" noResize="1"/>
          </p:cNvGrpSpPr>
          <p:nvPr/>
        </p:nvGrpSpPr>
        <p:grpSpPr>
          <a:xfrm>
            <a:off x="9261600" y="4805452"/>
            <a:ext cx="2930400" cy="2052548"/>
            <a:chOff x="9261600" y="4805452"/>
            <a:chExt cx="2930400" cy="2052548"/>
          </a:xfrm>
        </p:grpSpPr>
        <p:sp>
          <p:nvSpPr>
            <p:cNvPr id="14" name="cornerstone">
              <a:extLst>
                <a:ext uri="{FF2B5EF4-FFF2-40B4-BE49-F238E27FC236}">
                  <a16:creationId xmlns:a16="http://schemas.microsoft.com/office/drawing/2014/main" id="{D91BB637-C198-4C6B-9462-CA221CB840A9}"/>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5" name="BDO logo">
              <a:extLst>
                <a:ext uri="{FF2B5EF4-FFF2-40B4-BE49-F238E27FC236}">
                  <a16:creationId xmlns:a16="http://schemas.microsoft.com/office/drawing/2014/main" id="{4142D25A-3D1B-49FE-BED5-C1D7A8A1350F}"/>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6" name="Vrije vorm: vorm 6">
                <a:extLst>
                  <a:ext uri="{FF2B5EF4-FFF2-40B4-BE49-F238E27FC236}">
                    <a16:creationId xmlns:a16="http://schemas.microsoft.com/office/drawing/2014/main" id="{754B4384-C9BB-4B2A-ADD9-239A11C3C931}"/>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7" name="Vrije vorm: vorm 7">
                <a:extLst>
                  <a:ext uri="{FF2B5EF4-FFF2-40B4-BE49-F238E27FC236}">
                    <a16:creationId xmlns:a16="http://schemas.microsoft.com/office/drawing/2014/main" id="{D0FB6AC9-3797-4995-B0BD-512488AB1D4F}"/>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8" name="Vrije vorm: vorm 8">
                <a:extLst>
                  <a:ext uri="{FF2B5EF4-FFF2-40B4-BE49-F238E27FC236}">
                    <a16:creationId xmlns:a16="http://schemas.microsoft.com/office/drawing/2014/main" id="{AE4029B0-8572-47E6-89DA-433A0A8FA984}"/>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9" name="Vrije vorm: vorm 9">
                <a:extLst>
                  <a:ext uri="{FF2B5EF4-FFF2-40B4-BE49-F238E27FC236}">
                    <a16:creationId xmlns:a16="http://schemas.microsoft.com/office/drawing/2014/main" id="{2EFC81DE-D37C-43B0-B503-91260A6A9DCB}"/>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1" name="Vrije vorm: vorm 10">
                <a:extLst>
                  <a:ext uri="{FF2B5EF4-FFF2-40B4-BE49-F238E27FC236}">
                    <a16:creationId xmlns:a16="http://schemas.microsoft.com/office/drawing/2014/main" id="{DFADD183-719A-479E-A8BC-9D36D661E3AB}"/>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grpSp>
        <p:nvGrpSpPr>
          <p:cNvPr id="2" name="cornerstone + logo">
            <a:extLst>
              <a:ext uri="{FF2B5EF4-FFF2-40B4-BE49-F238E27FC236}">
                <a16:creationId xmlns:a16="http://schemas.microsoft.com/office/drawing/2014/main" id="{7D082778-B33F-0514-B276-2D4ED3D31F50}"/>
              </a:ext>
            </a:extLst>
          </p:cNvPr>
          <p:cNvGrpSpPr/>
          <p:nvPr userDrawn="1"/>
        </p:nvGrpSpPr>
        <p:grpSpPr>
          <a:xfrm>
            <a:off x="9261600" y="4805452"/>
            <a:ext cx="2930400" cy="2052548"/>
            <a:chOff x="9261600" y="4805452"/>
            <a:chExt cx="2930400" cy="2052548"/>
          </a:xfrm>
        </p:grpSpPr>
        <p:sp>
          <p:nvSpPr>
            <p:cNvPr id="3" name="cornerstone">
              <a:extLst>
                <a:ext uri="{FF2B5EF4-FFF2-40B4-BE49-F238E27FC236}">
                  <a16:creationId xmlns:a16="http://schemas.microsoft.com/office/drawing/2014/main" id="{147000B6-6036-BFCD-A28F-F5E3A73F991C}"/>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4" name="BDO logo">
              <a:extLst>
                <a:ext uri="{FF2B5EF4-FFF2-40B4-BE49-F238E27FC236}">
                  <a16:creationId xmlns:a16="http://schemas.microsoft.com/office/drawing/2014/main" id="{36E1836A-CE8A-0F4D-964B-8C363015A1F8}"/>
                </a:ext>
              </a:extLst>
            </p:cNvPr>
            <p:cNvGrpSpPr/>
            <p:nvPr userDrawn="1"/>
          </p:nvGrpSpPr>
          <p:grpSpPr>
            <a:xfrm>
              <a:off x="10863808" y="6124749"/>
              <a:ext cx="970457" cy="372959"/>
              <a:chOff x="359004" y="356467"/>
              <a:chExt cx="970457" cy="372959"/>
            </a:xfrm>
            <a:solidFill>
              <a:srgbClr val="22409A"/>
            </a:solidFill>
          </p:grpSpPr>
          <p:sp>
            <p:nvSpPr>
              <p:cNvPr id="5" name="Vrije vorm: vorm 6">
                <a:extLst>
                  <a:ext uri="{FF2B5EF4-FFF2-40B4-BE49-F238E27FC236}">
                    <a16:creationId xmlns:a16="http://schemas.microsoft.com/office/drawing/2014/main" id="{165C585E-C83E-FF52-42FD-5E31A784EA9B}"/>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6" name="Vrije vorm: vorm 7">
                <a:extLst>
                  <a:ext uri="{FF2B5EF4-FFF2-40B4-BE49-F238E27FC236}">
                    <a16:creationId xmlns:a16="http://schemas.microsoft.com/office/drawing/2014/main" id="{689A6474-C067-4276-96F9-46499FFB9396}"/>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7" name="Vrije vorm: vorm 8">
                <a:extLst>
                  <a:ext uri="{FF2B5EF4-FFF2-40B4-BE49-F238E27FC236}">
                    <a16:creationId xmlns:a16="http://schemas.microsoft.com/office/drawing/2014/main" id="{36D7A7DD-D8BF-BCCD-D618-0F0A294BA2EE}"/>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8" name="Vrije vorm: vorm 9">
                <a:extLst>
                  <a:ext uri="{FF2B5EF4-FFF2-40B4-BE49-F238E27FC236}">
                    <a16:creationId xmlns:a16="http://schemas.microsoft.com/office/drawing/2014/main" id="{EEB18061-D4ED-73A1-63CD-99A356D060FF}"/>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9" name="Vrije vorm: vorm 10">
                <a:extLst>
                  <a:ext uri="{FF2B5EF4-FFF2-40B4-BE49-F238E27FC236}">
                    <a16:creationId xmlns:a16="http://schemas.microsoft.com/office/drawing/2014/main" id="{2FAF7811-8A65-936F-B506-CB10BBA1D4A2}"/>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9025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 - COVER A (RED)">
    <p:spTree>
      <p:nvGrpSpPr>
        <p:cNvPr id="1" name=""/>
        <p:cNvGrpSpPr/>
        <p:nvPr/>
      </p:nvGrpSpPr>
      <p:grpSpPr>
        <a:xfrm>
          <a:off x="0" y="0"/>
          <a:ext cx="0" cy="0"/>
          <a:chOff x="0" y="0"/>
          <a:chExt cx="0" cy="0"/>
        </a:xfrm>
      </p:grpSpPr>
      <p:grpSp>
        <p:nvGrpSpPr>
          <p:cNvPr id="24" name="clear space" hidden="1">
            <a:extLst>
              <a:ext uri="{FF2B5EF4-FFF2-40B4-BE49-F238E27FC236}">
                <a16:creationId xmlns:a16="http://schemas.microsoft.com/office/drawing/2014/main" id="{216BBF16-10EE-65AF-F67D-030E7418DF12}"/>
              </a:ext>
            </a:extLst>
          </p:cNvPr>
          <p:cNvGrpSpPr>
            <a:grpSpLocks noGrp="1" noUngrp="1" noRot="1" noMove="1" noResize="1"/>
          </p:cNvGrpSpPr>
          <p:nvPr/>
        </p:nvGrpSpPr>
        <p:grpSpPr>
          <a:xfrm>
            <a:off x="10623594" y="5896424"/>
            <a:ext cx="1440347" cy="844869"/>
            <a:chOff x="10629127" y="5896423"/>
            <a:chExt cx="1441097" cy="844869"/>
          </a:xfrm>
        </p:grpSpPr>
        <p:sp>
          <p:nvSpPr>
            <p:cNvPr id="9" name="Vrije vorm: vorm 8">
              <a:extLst>
                <a:ext uri="{FF2B5EF4-FFF2-40B4-BE49-F238E27FC236}">
                  <a16:creationId xmlns:a16="http://schemas.microsoft.com/office/drawing/2014/main" id="{44DACF46-6910-B7F7-C7E5-FDE5CFF0C274}"/>
                </a:ext>
              </a:extLst>
            </p:cNvPr>
            <p:cNvSpPr>
              <a:spLocks noGrp="1" noRot="1" noMove="1" noResize="1" noEditPoints="1" noAdjustHandles="1" noChangeArrowheads="1" noChangeShapeType="1"/>
            </p:cNvSpPr>
            <p:nvPr userDrawn="1"/>
          </p:nvSpPr>
          <p:spPr>
            <a:xfrm>
              <a:off x="10639276" y="5896423"/>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10" name="Vrije vorm: vorm 9">
              <a:extLst>
                <a:ext uri="{FF2B5EF4-FFF2-40B4-BE49-F238E27FC236}">
                  <a16:creationId xmlns:a16="http://schemas.microsoft.com/office/drawing/2014/main" id="{753635A9-C078-B2F8-15E7-8258E3C5CA43}"/>
                </a:ext>
              </a:extLst>
            </p:cNvPr>
            <p:cNvSpPr>
              <a:spLocks noGrp="1" noRot="1" noMove="1" noResize="1" noEditPoints="1" noAdjustHandles="1" noChangeArrowheads="1" noChangeShapeType="1"/>
            </p:cNvSpPr>
            <p:nvPr userDrawn="1"/>
          </p:nvSpPr>
          <p:spPr>
            <a:xfrm>
              <a:off x="11222819" y="5896423"/>
              <a:ext cx="279085" cy="242297"/>
            </a:xfrm>
            <a:custGeom>
              <a:avLst/>
              <a:gdLst>
                <a:gd name="connsiteX0" fmla="*/ 196479 w 278873"/>
                <a:gd name="connsiteY0" fmla="*/ 0 h 242112"/>
                <a:gd name="connsiteX1" fmla="*/ 126761 w 278873"/>
                <a:gd name="connsiteY1" fmla="*/ 78592 h 242112"/>
                <a:gd name="connsiteX2" fmla="*/ 65915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5"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1" name="Vrije vorm: vorm 10">
              <a:extLst>
                <a:ext uri="{FF2B5EF4-FFF2-40B4-BE49-F238E27FC236}">
                  <a16:creationId xmlns:a16="http://schemas.microsoft.com/office/drawing/2014/main" id="{C50700C3-C9E6-54D5-FD8D-D16DC90B289E}"/>
                </a:ext>
              </a:extLst>
            </p:cNvPr>
            <p:cNvSpPr>
              <a:spLocks noGrp="1" noRot="1" noMove="1" noResize="1" noEditPoints="1" noAdjustHandles="1" noChangeArrowheads="1" noChangeShapeType="1"/>
            </p:cNvSpPr>
            <p:nvPr userDrawn="1"/>
          </p:nvSpPr>
          <p:spPr>
            <a:xfrm>
              <a:off x="10629127" y="61285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3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2254" y="102676"/>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2" name="Vrije vorm: vorm 11">
              <a:extLst>
                <a:ext uri="{FF2B5EF4-FFF2-40B4-BE49-F238E27FC236}">
                  <a16:creationId xmlns:a16="http://schemas.microsoft.com/office/drawing/2014/main" id="{646FA7ED-9EC4-5454-43B8-249FE03731A8}"/>
                </a:ext>
              </a:extLst>
            </p:cNvPr>
            <p:cNvSpPr>
              <a:spLocks noGrp="1" noRot="1" noMove="1" noResize="1" noEditPoints="1" noAdjustHandles="1" noChangeArrowheads="1" noChangeShapeType="1"/>
            </p:cNvSpPr>
            <p:nvPr userDrawn="1"/>
          </p:nvSpPr>
          <p:spPr>
            <a:xfrm>
              <a:off x="11222819" y="6498995"/>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5 w 278873"/>
                <a:gd name="connsiteY4" fmla="*/ 22817 h 242112"/>
                <a:gd name="connsiteX5" fmla="*/ 0 w 278873"/>
                <a:gd name="connsiteY5" fmla="*/ 98873 h 242112"/>
                <a:gd name="connsiteX6" fmla="*/ 0 w 278873"/>
                <a:gd name="connsiteY6" fmla="*/ 216760 h 242112"/>
                <a:gd name="connsiteX7" fmla="*/ 0 w 278873"/>
                <a:gd name="connsiteY7" fmla="*/ 242113 h 242112"/>
                <a:gd name="connsiteX8" fmla="*/ 22817 w 278873"/>
                <a:gd name="connsiteY8" fmla="*/ 231972 h 242112"/>
                <a:gd name="connsiteX9" fmla="*/ 258591 w 278873"/>
                <a:gd name="connsiteY9" fmla="*/ 231972 h 242112"/>
                <a:gd name="connsiteX10" fmla="*/ 219296 w 278873"/>
                <a:gd name="connsiteY10" fmla="*/ 174930 h 242112"/>
                <a:gd name="connsiteX11" fmla="*/ 149577 w 278873"/>
                <a:gd name="connsiteY11" fmla="*/ 174930 h 242112"/>
                <a:gd name="connsiteX12" fmla="*/ 149577 w 278873"/>
                <a:gd name="connsiteY12" fmla="*/ 140704 h 242112"/>
                <a:gd name="connsiteX13" fmla="*/ 193944 w 278873"/>
                <a:gd name="connsiteY13" fmla="*/ 57042 h 242112"/>
                <a:gd name="connsiteX14" fmla="*/ 234507 w 278873"/>
                <a:gd name="connsiteY14" fmla="*/ 115352 h 242112"/>
                <a:gd name="connsiteX15" fmla="*/ 234507 w 278873"/>
                <a:gd name="connsiteY15" fmla="*/ 169859 h 242112"/>
                <a:gd name="connsiteX16" fmla="*/ 278873 w 278873"/>
                <a:gd name="connsiteY16" fmla="*/ 230704 h 242112"/>
                <a:gd name="connsiteX17" fmla="*/ 112817 w 278873"/>
                <a:gd name="connsiteY17" fmla="*/ 173662 h 242112"/>
                <a:gd name="connsiteX18" fmla="*/ 41831 w 278873"/>
                <a:gd name="connsiteY18" fmla="*/ 173662 h 242112"/>
                <a:gd name="connsiteX19" fmla="*/ 41831 w 278873"/>
                <a:gd name="connsiteY19" fmla="*/ 114085 h 242112"/>
                <a:gd name="connsiteX20" fmla="*/ 73521 w 278873"/>
                <a:gd name="connsiteY20" fmla="*/ 77324 h 242112"/>
                <a:gd name="connsiteX21" fmla="*/ 112817 w 278873"/>
                <a:gd name="connsiteY21" fmla="*/ 128028 h 242112"/>
                <a:gd name="connsiteX22" fmla="*/ 112817 w 278873"/>
                <a:gd name="connsiteY22" fmla="*/ 173662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5" y="22817"/>
                  </a:cubicBezTo>
                  <a:cubicBezTo>
                    <a:pt x="27887" y="22817"/>
                    <a:pt x="0" y="58310"/>
                    <a:pt x="0" y="98873"/>
                  </a:cubicBezTo>
                  <a:lnTo>
                    <a:pt x="0" y="216760"/>
                  </a:lnTo>
                  <a:lnTo>
                    <a:pt x="0" y="242113"/>
                  </a:lnTo>
                  <a:lnTo>
                    <a:pt x="22817" y="231972"/>
                  </a:lnTo>
                  <a:lnTo>
                    <a:pt x="258591" y="231972"/>
                  </a:lnTo>
                  <a:lnTo>
                    <a:pt x="219296" y="174930"/>
                  </a:lnTo>
                  <a:lnTo>
                    <a:pt x="149577" y="174930"/>
                  </a:lnTo>
                  <a:lnTo>
                    <a:pt x="149577" y="140704"/>
                  </a:lnTo>
                  <a:cubicBezTo>
                    <a:pt x="149577" y="84930"/>
                    <a:pt x="162253" y="57042"/>
                    <a:pt x="193944" y="57042"/>
                  </a:cubicBezTo>
                  <a:cubicBezTo>
                    <a:pt x="223098" y="57042"/>
                    <a:pt x="234507" y="79859"/>
                    <a:pt x="234507" y="115352"/>
                  </a:cubicBezTo>
                  <a:cubicBezTo>
                    <a:pt x="234507" y="124225"/>
                    <a:pt x="234507" y="157183"/>
                    <a:pt x="234507" y="169859"/>
                  </a:cubicBezTo>
                  <a:lnTo>
                    <a:pt x="278873" y="230704"/>
                  </a:lnTo>
                  <a:close/>
                  <a:moveTo>
                    <a:pt x="112817" y="173662"/>
                  </a:moveTo>
                  <a:lnTo>
                    <a:pt x="41831" y="173662"/>
                  </a:lnTo>
                  <a:lnTo>
                    <a:pt x="41831" y="114085"/>
                  </a:lnTo>
                  <a:cubicBezTo>
                    <a:pt x="41831" y="97606"/>
                    <a:pt x="45634" y="77324"/>
                    <a:pt x="73521" y="77324"/>
                  </a:cubicBezTo>
                  <a:cubicBezTo>
                    <a:pt x="101408" y="77324"/>
                    <a:pt x="112817" y="106479"/>
                    <a:pt x="112817" y="128028"/>
                  </a:cubicBezTo>
                  <a:lnTo>
                    <a:pt x="112817" y="173662"/>
                  </a:lnTo>
                  <a:close/>
                </a:path>
              </a:pathLst>
            </a:custGeom>
            <a:solidFill>
              <a:srgbClr val="404040"/>
            </a:solidFill>
            <a:ln w="12644" cap="flat">
              <a:noFill/>
              <a:prstDash val="solid"/>
              <a:miter/>
            </a:ln>
          </p:spPr>
          <p:txBody>
            <a:bodyPr rtlCol="0" anchor="ctr"/>
            <a:lstStyle/>
            <a:p>
              <a:endParaRPr lang="nl-NL" sz="1799"/>
            </a:p>
          </p:txBody>
        </p:sp>
        <p:sp>
          <p:nvSpPr>
            <p:cNvPr id="13" name="Vrije vorm: vorm 12">
              <a:extLst>
                <a:ext uri="{FF2B5EF4-FFF2-40B4-BE49-F238E27FC236}">
                  <a16:creationId xmlns:a16="http://schemas.microsoft.com/office/drawing/2014/main" id="{DBD7BBD7-0D74-8436-ED97-CBC3B5D02A55}"/>
                </a:ext>
              </a:extLst>
            </p:cNvPr>
            <p:cNvSpPr>
              <a:spLocks noGrp="1" noRot="1" noMove="1" noResize="1" noEditPoints="1" noAdjustHandles="1" noChangeArrowheads="1" noChangeShapeType="1"/>
            </p:cNvSpPr>
            <p:nvPr userDrawn="1"/>
          </p:nvSpPr>
          <p:spPr>
            <a:xfrm>
              <a:off x="11827928" y="6128572"/>
              <a:ext cx="241056" cy="279086"/>
            </a:xfrm>
            <a:custGeom>
              <a:avLst/>
              <a:gdLst>
                <a:gd name="connsiteX0" fmla="*/ 163521 w 240872"/>
                <a:gd name="connsiteY0" fmla="*/ 126761 h 278873"/>
                <a:gd name="connsiteX1" fmla="*/ 219296 w 240872"/>
                <a:gd name="connsiteY1" fmla="*/ 65915 h 278873"/>
                <a:gd name="connsiteX2" fmla="*/ 143239 w 240872"/>
                <a:gd name="connsiteY2" fmla="*/ 0 h 278873"/>
                <a:gd name="connsiteX3" fmla="*/ 25352 w 240872"/>
                <a:gd name="connsiteY3" fmla="*/ 0 h 278873"/>
                <a:gd name="connsiteX4" fmla="*/ 0 w 240872"/>
                <a:gd name="connsiteY4" fmla="*/ 0 h 278873"/>
                <a:gd name="connsiteX5" fmla="*/ 10141 w 240872"/>
                <a:gd name="connsiteY5" fmla="*/ 22817 h 278873"/>
                <a:gd name="connsiteX6" fmla="*/ 10141 w 240872"/>
                <a:gd name="connsiteY6" fmla="*/ 259859 h 278873"/>
                <a:gd name="connsiteX7" fmla="*/ 67183 w 240872"/>
                <a:gd name="connsiteY7" fmla="*/ 220563 h 278873"/>
                <a:gd name="connsiteX8" fmla="*/ 67183 w 240872"/>
                <a:gd name="connsiteY8" fmla="*/ 150845 h 278873"/>
                <a:gd name="connsiteX9" fmla="*/ 101408 w 240872"/>
                <a:gd name="connsiteY9" fmla="*/ 150845 h 278873"/>
                <a:gd name="connsiteX10" fmla="*/ 185070 w 240872"/>
                <a:gd name="connsiteY10" fmla="*/ 195211 h 278873"/>
                <a:gd name="connsiteX11" fmla="*/ 126760 w 240872"/>
                <a:gd name="connsiteY11" fmla="*/ 235775 h 278873"/>
                <a:gd name="connsiteX12" fmla="*/ 72253 w 240872"/>
                <a:gd name="connsiteY12" fmla="*/ 235775 h 278873"/>
                <a:gd name="connsiteX13" fmla="*/ 10141 w 240872"/>
                <a:gd name="connsiteY13" fmla="*/ 278873 h 278873"/>
                <a:gd name="connsiteX14" fmla="*/ 125493 w 240872"/>
                <a:gd name="connsiteY14" fmla="*/ 278873 h 278873"/>
                <a:gd name="connsiteX15" fmla="*/ 240845 w 240872"/>
                <a:gd name="connsiteY15" fmla="*/ 196479 h 278873"/>
                <a:gd name="connsiteX16" fmla="*/ 163521 w 240872"/>
                <a:gd name="connsiteY16" fmla="*/ 126761 h 278873"/>
                <a:gd name="connsiteX17" fmla="*/ 111549 w 240872"/>
                <a:gd name="connsiteY17" fmla="*/ 112817 h 278873"/>
                <a:gd name="connsiteX18" fmla="*/ 67183 w 240872"/>
                <a:gd name="connsiteY18" fmla="*/ 112817 h 278873"/>
                <a:gd name="connsiteX19" fmla="*/ 67183 w 240872"/>
                <a:gd name="connsiteY19" fmla="*/ 41831 h 278873"/>
                <a:gd name="connsiteX20" fmla="*/ 126760 w 240872"/>
                <a:gd name="connsiteY20" fmla="*/ 41831 h 278873"/>
                <a:gd name="connsiteX21" fmla="*/ 163521 w 240872"/>
                <a:gd name="connsiteY21" fmla="*/ 73521 h 278873"/>
                <a:gd name="connsiteX22" fmla="*/ 111549 w 240872"/>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2"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0"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0" y="41831"/>
                  </a:lnTo>
                  <a:cubicBezTo>
                    <a:pt x="143239" y="41831"/>
                    <a:pt x="163521" y="45634"/>
                    <a:pt x="163521" y="73521"/>
                  </a:cubicBezTo>
                  <a:cubicBezTo>
                    <a:pt x="163521" y="102676"/>
                    <a:pt x="133098"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4" name="image/colour placeholder">
            <a:extLst>
              <a:ext uri="{FF2B5EF4-FFF2-40B4-BE49-F238E27FC236}">
                <a16:creationId xmlns:a16="http://schemas.microsoft.com/office/drawing/2014/main" id="{76AA16DE-D29A-A59D-8AC6-B626F27B5974}"/>
              </a:ext>
            </a:extLst>
          </p:cNvPr>
          <p:cNvSpPr>
            <a:spLocks noGrp="1" noRot="1" noMove="1" noResize="1" noEditPoints="1" noAdjustHandles="1" noChangeArrowheads="1" noChangeShapeType="1"/>
          </p:cNvSpPr>
          <p:nvPr>
            <p:ph type="pic" sz="quarter" idx="10" hasCustomPrompt="1"/>
          </p:nvPr>
        </p:nvSpPr>
        <p:spPr>
          <a:xfrm>
            <a:off x="0" y="0"/>
            <a:ext cx="12190451" cy="6858000"/>
          </a:xfrm>
          <a:custGeom>
            <a:avLst/>
            <a:gdLst>
              <a:gd name="connsiteX0" fmla="*/ 0 w 12196800"/>
              <a:gd name="connsiteY0" fmla="*/ 0 h 6858000"/>
              <a:gd name="connsiteX1" fmla="*/ 12196800 w 12196800"/>
              <a:gd name="connsiteY1" fmla="*/ 0 h 6858000"/>
              <a:gd name="connsiteX2" fmla="*/ 12196800 w 12196800"/>
              <a:gd name="connsiteY2" fmla="*/ 4805452 h 6858000"/>
              <a:gd name="connsiteX3" fmla="*/ 9266402 w 12196800"/>
              <a:gd name="connsiteY3" fmla="*/ 6858000 h 6858000"/>
              <a:gd name="connsiteX4" fmla="*/ 0 w 121968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800" h="6858000">
                <a:moveTo>
                  <a:pt x="0" y="0"/>
                </a:moveTo>
                <a:lnTo>
                  <a:pt x="12196800" y="0"/>
                </a:lnTo>
                <a:lnTo>
                  <a:pt x="12196800" y="4805452"/>
                </a:lnTo>
                <a:lnTo>
                  <a:pt x="9266402" y="6858000"/>
                </a:lnTo>
                <a:lnTo>
                  <a:pt x="0" y="6858000"/>
                </a:lnTo>
                <a:close/>
              </a:path>
            </a:pathLst>
          </a:custGeom>
          <a:solidFill>
            <a:schemeClr val="bg2"/>
          </a:solidFill>
        </p:spPr>
        <p:txBody>
          <a:bodyPr wrap="square" anchor="ctr" anchorCtr="0">
            <a:noAutofit/>
          </a:bodyPr>
          <a:lstStyle>
            <a:lvl1pPr algn="ctr">
              <a:defRPr sz="800">
                <a:solidFill>
                  <a:schemeClr val="tx2"/>
                </a:solidFill>
              </a:defRPr>
            </a:lvl1pPr>
          </a:lstStyle>
          <a:p>
            <a:r>
              <a:rPr lang="en-US"/>
              <a:t>IMAGE</a:t>
            </a:r>
            <a:endParaRPr lang="nl-NL"/>
          </a:p>
        </p:txBody>
      </p:sp>
      <p:sp>
        <p:nvSpPr>
          <p:cNvPr id="8" name="cornerstone">
            <a:extLst>
              <a:ext uri="{FF2B5EF4-FFF2-40B4-BE49-F238E27FC236}">
                <a16:creationId xmlns:a16="http://schemas.microsoft.com/office/drawing/2014/main" id="{9C620344-9991-D604-5D2F-BCA2E4EE59F1}"/>
              </a:ext>
            </a:extLst>
          </p:cNvPr>
          <p:cNvSpPr>
            <a:spLocks noGrp="1" noRot="1" noMove="1" noResize="1" noEditPoints="1" noAdjustHandles="1" noChangeArrowheads="1" noChangeShapeType="1"/>
          </p:cNvSpPr>
          <p:nvPr/>
        </p:nvSpPr>
        <p:spPr>
          <a:xfrm>
            <a:off x="9263125" y="4805452"/>
            <a:ext cx="2928875"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accent1"/>
          </a:solidFill>
          <a:ln w="12644" cap="flat">
            <a:noFill/>
            <a:prstDash val="solid"/>
            <a:miter/>
          </a:ln>
        </p:spPr>
        <p:txBody>
          <a:bodyPr rtlCol="0" anchor="ctr"/>
          <a:lstStyle/>
          <a:p>
            <a:endParaRPr lang="nl-NL" sz="1799"/>
          </a:p>
        </p:txBody>
      </p:sp>
      <p:grpSp>
        <p:nvGrpSpPr>
          <p:cNvPr id="6" name="BDO logo">
            <a:extLst>
              <a:ext uri="{FF2B5EF4-FFF2-40B4-BE49-F238E27FC236}">
                <a16:creationId xmlns:a16="http://schemas.microsoft.com/office/drawing/2014/main" id="{F6A931C5-01CB-0992-EDB2-18F3DB3FDF54}"/>
              </a:ext>
            </a:extLst>
          </p:cNvPr>
          <p:cNvGrpSpPr>
            <a:grpSpLocks noGrp="1" noUngrp="1" noRot="1" noMove="1" noResize="1"/>
          </p:cNvGrpSpPr>
          <p:nvPr/>
        </p:nvGrpSpPr>
        <p:grpSpPr>
          <a:xfrm>
            <a:off x="10864498" y="6124766"/>
            <a:ext cx="969952" cy="372942"/>
            <a:chOff x="10870156" y="6124766"/>
            <a:chExt cx="970457" cy="372942"/>
          </a:xfrm>
        </p:grpSpPr>
        <p:sp>
          <p:nvSpPr>
            <p:cNvPr id="21" name="Vrije vorm: vorm 20">
              <a:extLst>
                <a:ext uri="{FF2B5EF4-FFF2-40B4-BE49-F238E27FC236}">
                  <a16:creationId xmlns:a16="http://schemas.microsoft.com/office/drawing/2014/main" id="{719E19A7-E22C-F240-F5E3-4CA84FB3EB60}"/>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BFAF2006-E0F1-19E7-CB46-7B1031AC2116}"/>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409B8827-345A-0E5F-44F6-2460C39FEC98}"/>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799"/>
            </a:p>
          </p:txBody>
        </p:sp>
        <p:sp>
          <p:nvSpPr>
            <p:cNvPr id="19" name="Vrije vorm: vorm 18">
              <a:extLst>
                <a:ext uri="{FF2B5EF4-FFF2-40B4-BE49-F238E27FC236}">
                  <a16:creationId xmlns:a16="http://schemas.microsoft.com/office/drawing/2014/main" id="{A1862975-90BB-30F2-03A4-3BAEE23530F7}"/>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20" name="Vrije vorm: vorm 19">
              <a:extLst>
                <a:ext uri="{FF2B5EF4-FFF2-40B4-BE49-F238E27FC236}">
                  <a16:creationId xmlns:a16="http://schemas.microsoft.com/office/drawing/2014/main" id="{9475EC9E-5B09-E38D-F25F-4AAD811789C7}"/>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
        <p:nvSpPr>
          <p:cNvPr id="2" name="author placeholder">
            <a:extLst>
              <a:ext uri="{FF2B5EF4-FFF2-40B4-BE49-F238E27FC236}">
                <a16:creationId xmlns:a16="http://schemas.microsoft.com/office/drawing/2014/main" id="{6681436D-B871-680C-4DD7-BBB073361627}"/>
              </a:ext>
            </a:extLst>
          </p:cNvPr>
          <p:cNvSpPr>
            <a:spLocks noGrp="1" noRot="1" noMove="1" noResize="1" noEditPoints="1" noAdjustHandles="1" noChangeArrowheads="1" noChangeShapeType="1"/>
          </p:cNvSpPr>
          <p:nvPr>
            <p:ph type="body" sz="quarter" idx="11" hasCustomPrompt="1"/>
          </p:nvPr>
        </p:nvSpPr>
        <p:spPr>
          <a:xfrm>
            <a:off x="485522" y="5881530"/>
            <a:ext cx="5610478" cy="246221"/>
          </a:xfrm>
        </p:spPr>
        <p:txBody>
          <a:bodyPr wrap="square" anchor="b" anchorCtr="0">
            <a:spAutoFit/>
          </a:bodyPr>
          <a:lstStyle>
            <a:lvl1pPr algn="l">
              <a:spcAft>
                <a:spcPts val="600"/>
              </a:spcAft>
              <a:defRPr>
                <a:solidFill>
                  <a:schemeClr val="tx2"/>
                </a:solidFill>
              </a:defRPr>
            </a:lvl1pPr>
          </a:lstStyle>
          <a:p>
            <a:pPr lvl="0"/>
            <a:r>
              <a:rPr lang="en-CA" noProof="0"/>
              <a:t>Author</a:t>
            </a:r>
          </a:p>
        </p:txBody>
      </p:sp>
      <p:sp>
        <p:nvSpPr>
          <p:cNvPr id="4" name="subtitle placeholder">
            <a:extLst>
              <a:ext uri="{FF2B5EF4-FFF2-40B4-BE49-F238E27FC236}">
                <a16:creationId xmlns:a16="http://schemas.microsoft.com/office/drawing/2014/main" id="{588E4F0C-EB13-A471-A5F7-C5AFD5AF4B90}"/>
              </a:ext>
            </a:extLst>
          </p:cNvPr>
          <p:cNvSpPr>
            <a:spLocks noGrp="1" noRot="1" noMove="1" noResize="1" noEditPoints="1" noAdjustHandles="1" noChangeArrowheads="1" noChangeShapeType="1"/>
          </p:cNvSpPr>
          <p:nvPr>
            <p:ph type="subTitle" idx="1"/>
          </p:nvPr>
        </p:nvSpPr>
        <p:spPr>
          <a:xfrm>
            <a:off x="485522" y="3878663"/>
            <a:ext cx="5610478"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08A4E12A-6803-58D7-047C-B5F95289A484}"/>
              </a:ext>
            </a:extLst>
          </p:cNvPr>
          <p:cNvSpPr>
            <a:spLocks noGrp="1"/>
          </p:cNvSpPr>
          <p:nvPr>
            <p:ph type="title"/>
          </p:nvPr>
        </p:nvSpPr>
        <p:spPr>
          <a:xfrm>
            <a:off x="485522" y="2188060"/>
            <a:ext cx="5610478"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grpSp>
        <p:nvGrpSpPr>
          <p:cNvPr id="3" name="clear space" hidden="1">
            <a:extLst>
              <a:ext uri="{FF2B5EF4-FFF2-40B4-BE49-F238E27FC236}">
                <a16:creationId xmlns:a16="http://schemas.microsoft.com/office/drawing/2014/main" id="{10F6D40E-3442-296F-0A53-E91E07617F83}"/>
              </a:ext>
            </a:extLst>
          </p:cNvPr>
          <p:cNvGrpSpPr/>
          <p:nvPr userDrawn="1"/>
        </p:nvGrpSpPr>
        <p:grpSpPr>
          <a:xfrm>
            <a:off x="10623594" y="5896424"/>
            <a:ext cx="1440347" cy="844869"/>
            <a:chOff x="10629127" y="5896423"/>
            <a:chExt cx="1441097" cy="844869"/>
          </a:xfrm>
        </p:grpSpPr>
        <p:sp>
          <p:nvSpPr>
            <p:cNvPr id="7" name="Vrije vorm: vorm 8">
              <a:extLst>
                <a:ext uri="{FF2B5EF4-FFF2-40B4-BE49-F238E27FC236}">
                  <a16:creationId xmlns:a16="http://schemas.microsoft.com/office/drawing/2014/main" id="{0EAD490F-F722-BEA0-42F4-73009375F129}"/>
                </a:ext>
              </a:extLst>
            </p:cNvPr>
            <p:cNvSpPr/>
            <p:nvPr userDrawn="1"/>
          </p:nvSpPr>
          <p:spPr>
            <a:xfrm>
              <a:off x="10639276" y="5896423"/>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15" name="Vrije vorm: vorm 9">
              <a:extLst>
                <a:ext uri="{FF2B5EF4-FFF2-40B4-BE49-F238E27FC236}">
                  <a16:creationId xmlns:a16="http://schemas.microsoft.com/office/drawing/2014/main" id="{586A1178-5DA7-9289-7403-E355C19DB002}"/>
                </a:ext>
              </a:extLst>
            </p:cNvPr>
            <p:cNvSpPr/>
            <p:nvPr userDrawn="1"/>
          </p:nvSpPr>
          <p:spPr>
            <a:xfrm>
              <a:off x="11222819" y="5896423"/>
              <a:ext cx="279085" cy="242297"/>
            </a:xfrm>
            <a:custGeom>
              <a:avLst/>
              <a:gdLst>
                <a:gd name="connsiteX0" fmla="*/ 196479 w 278873"/>
                <a:gd name="connsiteY0" fmla="*/ 0 h 242112"/>
                <a:gd name="connsiteX1" fmla="*/ 126761 w 278873"/>
                <a:gd name="connsiteY1" fmla="*/ 78592 h 242112"/>
                <a:gd name="connsiteX2" fmla="*/ 65915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5"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6" name="Vrije vorm: vorm 10">
              <a:extLst>
                <a:ext uri="{FF2B5EF4-FFF2-40B4-BE49-F238E27FC236}">
                  <a16:creationId xmlns:a16="http://schemas.microsoft.com/office/drawing/2014/main" id="{316C6000-43FA-3942-AD1C-D5E9BA6CF7B0}"/>
                </a:ext>
              </a:extLst>
            </p:cNvPr>
            <p:cNvSpPr/>
            <p:nvPr userDrawn="1"/>
          </p:nvSpPr>
          <p:spPr>
            <a:xfrm>
              <a:off x="10629127" y="61285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3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2254" y="102676"/>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7" name="Vrije vorm: vorm 11">
              <a:extLst>
                <a:ext uri="{FF2B5EF4-FFF2-40B4-BE49-F238E27FC236}">
                  <a16:creationId xmlns:a16="http://schemas.microsoft.com/office/drawing/2014/main" id="{2049965E-034F-BBCD-713F-D257A812F469}"/>
                </a:ext>
              </a:extLst>
            </p:cNvPr>
            <p:cNvSpPr/>
            <p:nvPr userDrawn="1"/>
          </p:nvSpPr>
          <p:spPr>
            <a:xfrm>
              <a:off x="11222819" y="6498995"/>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5 w 278873"/>
                <a:gd name="connsiteY4" fmla="*/ 22817 h 242112"/>
                <a:gd name="connsiteX5" fmla="*/ 0 w 278873"/>
                <a:gd name="connsiteY5" fmla="*/ 98873 h 242112"/>
                <a:gd name="connsiteX6" fmla="*/ 0 w 278873"/>
                <a:gd name="connsiteY6" fmla="*/ 216760 h 242112"/>
                <a:gd name="connsiteX7" fmla="*/ 0 w 278873"/>
                <a:gd name="connsiteY7" fmla="*/ 242113 h 242112"/>
                <a:gd name="connsiteX8" fmla="*/ 22817 w 278873"/>
                <a:gd name="connsiteY8" fmla="*/ 231972 h 242112"/>
                <a:gd name="connsiteX9" fmla="*/ 258591 w 278873"/>
                <a:gd name="connsiteY9" fmla="*/ 231972 h 242112"/>
                <a:gd name="connsiteX10" fmla="*/ 219296 w 278873"/>
                <a:gd name="connsiteY10" fmla="*/ 174930 h 242112"/>
                <a:gd name="connsiteX11" fmla="*/ 149577 w 278873"/>
                <a:gd name="connsiteY11" fmla="*/ 174930 h 242112"/>
                <a:gd name="connsiteX12" fmla="*/ 149577 w 278873"/>
                <a:gd name="connsiteY12" fmla="*/ 140704 h 242112"/>
                <a:gd name="connsiteX13" fmla="*/ 193944 w 278873"/>
                <a:gd name="connsiteY13" fmla="*/ 57042 h 242112"/>
                <a:gd name="connsiteX14" fmla="*/ 234507 w 278873"/>
                <a:gd name="connsiteY14" fmla="*/ 115352 h 242112"/>
                <a:gd name="connsiteX15" fmla="*/ 234507 w 278873"/>
                <a:gd name="connsiteY15" fmla="*/ 169859 h 242112"/>
                <a:gd name="connsiteX16" fmla="*/ 278873 w 278873"/>
                <a:gd name="connsiteY16" fmla="*/ 230704 h 242112"/>
                <a:gd name="connsiteX17" fmla="*/ 112817 w 278873"/>
                <a:gd name="connsiteY17" fmla="*/ 173662 h 242112"/>
                <a:gd name="connsiteX18" fmla="*/ 41831 w 278873"/>
                <a:gd name="connsiteY18" fmla="*/ 173662 h 242112"/>
                <a:gd name="connsiteX19" fmla="*/ 41831 w 278873"/>
                <a:gd name="connsiteY19" fmla="*/ 114085 h 242112"/>
                <a:gd name="connsiteX20" fmla="*/ 73521 w 278873"/>
                <a:gd name="connsiteY20" fmla="*/ 77324 h 242112"/>
                <a:gd name="connsiteX21" fmla="*/ 112817 w 278873"/>
                <a:gd name="connsiteY21" fmla="*/ 128028 h 242112"/>
                <a:gd name="connsiteX22" fmla="*/ 112817 w 278873"/>
                <a:gd name="connsiteY22" fmla="*/ 173662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5" y="22817"/>
                  </a:cubicBezTo>
                  <a:cubicBezTo>
                    <a:pt x="27887" y="22817"/>
                    <a:pt x="0" y="58310"/>
                    <a:pt x="0" y="98873"/>
                  </a:cubicBezTo>
                  <a:lnTo>
                    <a:pt x="0" y="216760"/>
                  </a:lnTo>
                  <a:lnTo>
                    <a:pt x="0" y="242113"/>
                  </a:lnTo>
                  <a:lnTo>
                    <a:pt x="22817" y="231972"/>
                  </a:lnTo>
                  <a:lnTo>
                    <a:pt x="258591" y="231972"/>
                  </a:lnTo>
                  <a:lnTo>
                    <a:pt x="219296" y="174930"/>
                  </a:lnTo>
                  <a:lnTo>
                    <a:pt x="149577" y="174930"/>
                  </a:lnTo>
                  <a:lnTo>
                    <a:pt x="149577" y="140704"/>
                  </a:lnTo>
                  <a:cubicBezTo>
                    <a:pt x="149577" y="84930"/>
                    <a:pt x="162253" y="57042"/>
                    <a:pt x="193944" y="57042"/>
                  </a:cubicBezTo>
                  <a:cubicBezTo>
                    <a:pt x="223098" y="57042"/>
                    <a:pt x="234507" y="79859"/>
                    <a:pt x="234507" y="115352"/>
                  </a:cubicBezTo>
                  <a:cubicBezTo>
                    <a:pt x="234507" y="124225"/>
                    <a:pt x="234507" y="157183"/>
                    <a:pt x="234507" y="169859"/>
                  </a:cubicBezTo>
                  <a:lnTo>
                    <a:pt x="278873" y="230704"/>
                  </a:lnTo>
                  <a:close/>
                  <a:moveTo>
                    <a:pt x="112817" y="173662"/>
                  </a:moveTo>
                  <a:lnTo>
                    <a:pt x="41831" y="173662"/>
                  </a:lnTo>
                  <a:lnTo>
                    <a:pt x="41831" y="114085"/>
                  </a:lnTo>
                  <a:cubicBezTo>
                    <a:pt x="41831" y="97606"/>
                    <a:pt x="45634" y="77324"/>
                    <a:pt x="73521" y="77324"/>
                  </a:cubicBezTo>
                  <a:cubicBezTo>
                    <a:pt x="101408" y="77324"/>
                    <a:pt x="112817" y="106479"/>
                    <a:pt x="112817" y="128028"/>
                  </a:cubicBezTo>
                  <a:lnTo>
                    <a:pt x="112817" y="173662"/>
                  </a:lnTo>
                  <a:close/>
                </a:path>
              </a:pathLst>
            </a:custGeom>
            <a:solidFill>
              <a:srgbClr val="404040"/>
            </a:solidFill>
            <a:ln w="12644" cap="flat">
              <a:noFill/>
              <a:prstDash val="solid"/>
              <a:miter/>
            </a:ln>
          </p:spPr>
          <p:txBody>
            <a:bodyPr rtlCol="0" anchor="ctr"/>
            <a:lstStyle/>
            <a:p>
              <a:endParaRPr lang="nl-NL" sz="1799"/>
            </a:p>
          </p:txBody>
        </p:sp>
        <p:sp>
          <p:nvSpPr>
            <p:cNvPr id="18" name="Vrije vorm: vorm 12">
              <a:extLst>
                <a:ext uri="{FF2B5EF4-FFF2-40B4-BE49-F238E27FC236}">
                  <a16:creationId xmlns:a16="http://schemas.microsoft.com/office/drawing/2014/main" id="{6478A35E-C1E7-705E-0573-DE0325BEFD1F}"/>
                </a:ext>
              </a:extLst>
            </p:cNvPr>
            <p:cNvSpPr/>
            <p:nvPr userDrawn="1"/>
          </p:nvSpPr>
          <p:spPr>
            <a:xfrm>
              <a:off x="11827928" y="6128572"/>
              <a:ext cx="241056" cy="279086"/>
            </a:xfrm>
            <a:custGeom>
              <a:avLst/>
              <a:gdLst>
                <a:gd name="connsiteX0" fmla="*/ 163521 w 240872"/>
                <a:gd name="connsiteY0" fmla="*/ 126761 h 278873"/>
                <a:gd name="connsiteX1" fmla="*/ 219296 w 240872"/>
                <a:gd name="connsiteY1" fmla="*/ 65915 h 278873"/>
                <a:gd name="connsiteX2" fmla="*/ 143239 w 240872"/>
                <a:gd name="connsiteY2" fmla="*/ 0 h 278873"/>
                <a:gd name="connsiteX3" fmla="*/ 25352 w 240872"/>
                <a:gd name="connsiteY3" fmla="*/ 0 h 278873"/>
                <a:gd name="connsiteX4" fmla="*/ 0 w 240872"/>
                <a:gd name="connsiteY4" fmla="*/ 0 h 278873"/>
                <a:gd name="connsiteX5" fmla="*/ 10141 w 240872"/>
                <a:gd name="connsiteY5" fmla="*/ 22817 h 278873"/>
                <a:gd name="connsiteX6" fmla="*/ 10141 w 240872"/>
                <a:gd name="connsiteY6" fmla="*/ 259859 h 278873"/>
                <a:gd name="connsiteX7" fmla="*/ 67183 w 240872"/>
                <a:gd name="connsiteY7" fmla="*/ 220563 h 278873"/>
                <a:gd name="connsiteX8" fmla="*/ 67183 w 240872"/>
                <a:gd name="connsiteY8" fmla="*/ 150845 h 278873"/>
                <a:gd name="connsiteX9" fmla="*/ 101408 w 240872"/>
                <a:gd name="connsiteY9" fmla="*/ 150845 h 278873"/>
                <a:gd name="connsiteX10" fmla="*/ 185070 w 240872"/>
                <a:gd name="connsiteY10" fmla="*/ 195211 h 278873"/>
                <a:gd name="connsiteX11" fmla="*/ 126760 w 240872"/>
                <a:gd name="connsiteY11" fmla="*/ 235775 h 278873"/>
                <a:gd name="connsiteX12" fmla="*/ 72253 w 240872"/>
                <a:gd name="connsiteY12" fmla="*/ 235775 h 278873"/>
                <a:gd name="connsiteX13" fmla="*/ 10141 w 240872"/>
                <a:gd name="connsiteY13" fmla="*/ 278873 h 278873"/>
                <a:gd name="connsiteX14" fmla="*/ 125493 w 240872"/>
                <a:gd name="connsiteY14" fmla="*/ 278873 h 278873"/>
                <a:gd name="connsiteX15" fmla="*/ 240845 w 240872"/>
                <a:gd name="connsiteY15" fmla="*/ 196479 h 278873"/>
                <a:gd name="connsiteX16" fmla="*/ 163521 w 240872"/>
                <a:gd name="connsiteY16" fmla="*/ 126761 h 278873"/>
                <a:gd name="connsiteX17" fmla="*/ 111549 w 240872"/>
                <a:gd name="connsiteY17" fmla="*/ 112817 h 278873"/>
                <a:gd name="connsiteX18" fmla="*/ 67183 w 240872"/>
                <a:gd name="connsiteY18" fmla="*/ 112817 h 278873"/>
                <a:gd name="connsiteX19" fmla="*/ 67183 w 240872"/>
                <a:gd name="connsiteY19" fmla="*/ 41831 h 278873"/>
                <a:gd name="connsiteX20" fmla="*/ 126760 w 240872"/>
                <a:gd name="connsiteY20" fmla="*/ 41831 h 278873"/>
                <a:gd name="connsiteX21" fmla="*/ 163521 w 240872"/>
                <a:gd name="connsiteY21" fmla="*/ 73521 h 278873"/>
                <a:gd name="connsiteX22" fmla="*/ 111549 w 240872"/>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2"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0"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0" y="41831"/>
                  </a:lnTo>
                  <a:cubicBezTo>
                    <a:pt x="143239" y="41831"/>
                    <a:pt x="163521" y="45634"/>
                    <a:pt x="163521" y="73521"/>
                  </a:cubicBezTo>
                  <a:cubicBezTo>
                    <a:pt x="163521" y="102676"/>
                    <a:pt x="133098"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25" name="cornerstone">
            <a:extLst>
              <a:ext uri="{FF2B5EF4-FFF2-40B4-BE49-F238E27FC236}">
                <a16:creationId xmlns:a16="http://schemas.microsoft.com/office/drawing/2014/main" id="{EA735A79-4A59-905F-1293-40AD2E835E1F}"/>
              </a:ext>
            </a:extLst>
          </p:cNvPr>
          <p:cNvSpPr/>
          <p:nvPr userDrawn="1"/>
        </p:nvSpPr>
        <p:spPr>
          <a:xfrm>
            <a:off x="9263125" y="4805452"/>
            <a:ext cx="2928875"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accent1"/>
          </a:solidFill>
          <a:ln w="12644" cap="flat">
            <a:noFill/>
            <a:prstDash val="solid"/>
            <a:miter/>
          </a:ln>
        </p:spPr>
        <p:txBody>
          <a:bodyPr rtlCol="0" anchor="ctr"/>
          <a:lstStyle/>
          <a:p>
            <a:endParaRPr lang="nl-NL" sz="1799"/>
          </a:p>
        </p:txBody>
      </p:sp>
      <p:grpSp>
        <p:nvGrpSpPr>
          <p:cNvPr id="26" name="BDO logo">
            <a:extLst>
              <a:ext uri="{FF2B5EF4-FFF2-40B4-BE49-F238E27FC236}">
                <a16:creationId xmlns:a16="http://schemas.microsoft.com/office/drawing/2014/main" id="{BE0E2A8E-6B97-508E-0E5B-FF4664361497}"/>
              </a:ext>
            </a:extLst>
          </p:cNvPr>
          <p:cNvGrpSpPr/>
          <p:nvPr userDrawn="1"/>
        </p:nvGrpSpPr>
        <p:grpSpPr>
          <a:xfrm>
            <a:off x="10864498" y="6124766"/>
            <a:ext cx="969952" cy="372942"/>
            <a:chOff x="10870156" y="6124766"/>
            <a:chExt cx="970457" cy="372942"/>
          </a:xfrm>
        </p:grpSpPr>
        <p:sp>
          <p:nvSpPr>
            <p:cNvPr id="27" name="Vrije vorm: vorm 20">
              <a:extLst>
                <a:ext uri="{FF2B5EF4-FFF2-40B4-BE49-F238E27FC236}">
                  <a16:creationId xmlns:a16="http://schemas.microsoft.com/office/drawing/2014/main" id="{3CD2591B-5AA5-DC66-8ED5-5CCB545FA662}"/>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28" name="Vrije vorm: vorm 21">
              <a:extLst>
                <a:ext uri="{FF2B5EF4-FFF2-40B4-BE49-F238E27FC236}">
                  <a16:creationId xmlns:a16="http://schemas.microsoft.com/office/drawing/2014/main" id="{0C79138D-013A-B651-26FA-617D94D407F3}"/>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29" name="Vrije vorm: vorm 22">
              <a:extLst>
                <a:ext uri="{FF2B5EF4-FFF2-40B4-BE49-F238E27FC236}">
                  <a16:creationId xmlns:a16="http://schemas.microsoft.com/office/drawing/2014/main" id="{F27E5BA2-7981-F630-4B37-8A1882BC1979}"/>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799"/>
            </a:p>
          </p:txBody>
        </p:sp>
        <p:sp>
          <p:nvSpPr>
            <p:cNvPr id="30" name="Vrije vorm: vorm 18">
              <a:extLst>
                <a:ext uri="{FF2B5EF4-FFF2-40B4-BE49-F238E27FC236}">
                  <a16:creationId xmlns:a16="http://schemas.microsoft.com/office/drawing/2014/main" id="{E7D1B632-4AD7-E820-B235-0E85D0E675BC}"/>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31" name="Vrije vorm: vorm 19">
              <a:extLst>
                <a:ext uri="{FF2B5EF4-FFF2-40B4-BE49-F238E27FC236}">
                  <a16:creationId xmlns:a16="http://schemas.microsoft.com/office/drawing/2014/main" id="{C3467840-85C3-7BDB-F361-3B4F928CE205}"/>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358284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DIVIDER LT CHARCOAL">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9174CD-6669-4DBE-8060-E6788F7446CB}"/>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cornerstone + logo">
            <a:extLst>
              <a:ext uri="{FF2B5EF4-FFF2-40B4-BE49-F238E27FC236}">
                <a16:creationId xmlns:a16="http://schemas.microsoft.com/office/drawing/2014/main" id="{AEBC98D4-2682-4612-BDA7-FF839F353653}"/>
              </a:ext>
            </a:extLst>
          </p:cNvPr>
          <p:cNvGrpSpPr>
            <a:grpSpLocks noGrp="1" noUngrp="1" noRot="1" noMove="1" noResize="1"/>
          </p:cNvGrpSpPr>
          <p:nvPr/>
        </p:nvGrpSpPr>
        <p:grpSpPr>
          <a:xfrm>
            <a:off x="0" y="-1"/>
            <a:ext cx="2930400" cy="2052548"/>
            <a:chOff x="0" y="-1"/>
            <a:chExt cx="2930400" cy="2052548"/>
          </a:xfrm>
        </p:grpSpPr>
        <p:sp>
          <p:nvSpPr>
            <p:cNvPr id="16" name="cornerstone">
              <a:extLst>
                <a:ext uri="{FF2B5EF4-FFF2-40B4-BE49-F238E27FC236}">
                  <a16:creationId xmlns:a16="http://schemas.microsoft.com/office/drawing/2014/main" id="{50AEF080-7110-4572-8F8E-262CFE580374}"/>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17" name="BDO logo">
              <a:extLst>
                <a:ext uri="{FF2B5EF4-FFF2-40B4-BE49-F238E27FC236}">
                  <a16:creationId xmlns:a16="http://schemas.microsoft.com/office/drawing/2014/main" id="{1570B708-3956-48B1-9C31-8D2FAADBB5B9}"/>
                </a:ext>
              </a:extLst>
            </p:cNvPr>
            <p:cNvGrpSpPr>
              <a:grpSpLocks noGrp="1" noUngrp="1" noRot="1" noMove="1" noResize="1"/>
            </p:cNvGrpSpPr>
            <p:nvPr userDrawn="1"/>
          </p:nvGrpSpPr>
          <p:grpSpPr>
            <a:xfrm>
              <a:off x="359005" y="356471"/>
              <a:ext cx="970457" cy="372959"/>
              <a:chOff x="359004" y="356467"/>
              <a:chExt cx="970457" cy="372959"/>
            </a:xfrm>
          </p:grpSpPr>
          <p:sp>
            <p:nvSpPr>
              <p:cNvPr id="18" name="Vrije vorm: vorm 650">
                <a:extLst>
                  <a:ext uri="{FF2B5EF4-FFF2-40B4-BE49-F238E27FC236}">
                    <a16:creationId xmlns:a16="http://schemas.microsoft.com/office/drawing/2014/main" id="{A421C350-AE33-4045-A870-6AE64235FF4C}"/>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9" name="Vrije vorm: vorm 651">
                <a:extLst>
                  <a:ext uri="{FF2B5EF4-FFF2-40B4-BE49-F238E27FC236}">
                    <a16:creationId xmlns:a16="http://schemas.microsoft.com/office/drawing/2014/main" id="{12DF7C04-9DA3-458D-85F3-C584370907B2}"/>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21" name="Vrije vorm: vorm 652">
                <a:extLst>
                  <a:ext uri="{FF2B5EF4-FFF2-40B4-BE49-F238E27FC236}">
                    <a16:creationId xmlns:a16="http://schemas.microsoft.com/office/drawing/2014/main" id="{A3E466F1-A04B-44E8-BFDE-42086AE31EC1}"/>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2" name="Vrije vorm: vorm 653">
                <a:extLst>
                  <a:ext uri="{FF2B5EF4-FFF2-40B4-BE49-F238E27FC236}">
                    <a16:creationId xmlns:a16="http://schemas.microsoft.com/office/drawing/2014/main" id="{6F4DBAA3-4D5B-4C12-8C1E-FD5472887CCE}"/>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3" name="Vrije vorm: vorm 654">
                <a:extLst>
                  <a:ext uri="{FF2B5EF4-FFF2-40B4-BE49-F238E27FC236}">
                    <a16:creationId xmlns:a16="http://schemas.microsoft.com/office/drawing/2014/main" id="{73400680-5692-4B5D-B872-AE432C94AF69}"/>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tx1"/>
                </a:solidFill>
              </a:defRPr>
            </a:lvl1pPr>
          </a:lstStyle>
          <a:p>
            <a:r>
              <a:rPr lang="en-US" noProof="0"/>
              <a:t>Click to edit Master title style</a:t>
            </a:r>
            <a:endParaRPr lang="en-CA" noProof="0"/>
          </a:p>
        </p:txBody>
      </p:sp>
      <p:sp>
        <p:nvSpPr>
          <p:cNvPr id="2" name="Rectangle 1">
            <a:extLst>
              <a:ext uri="{FF2B5EF4-FFF2-40B4-BE49-F238E27FC236}">
                <a16:creationId xmlns:a16="http://schemas.microsoft.com/office/drawing/2014/main" id="{BA97B71A-7CCC-1E78-60B1-0DA78405B47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cornerstone + logo">
            <a:extLst>
              <a:ext uri="{FF2B5EF4-FFF2-40B4-BE49-F238E27FC236}">
                <a16:creationId xmlns:a16="http://schemas.microsoft.com/office/drawing/2014/main" id="{A8962665-CCFC-1D06-06A4-3E94499FC93D}"/>
              </a:ext>
            </a:extLst>
          </p:cNvPr>
          <p:cNvGrpSpPr/>
          <p:nvPr userDrawn="1"/>
        </p:nvGrpSpPr>
        <p:grpSpPr>
          <a:xfrm>
            <a:off x="0" y="-1"/>
            <a:ext cx="2930400" cy="2052548"/>
            <a:chOff x="0" y="-1"/>
            <a:chExt cx="2930400" cy="2052548"/>
          </a:xfrm>
        </p:grpSpPr>
        <p:sp>
          <p:nvSpPr>
            <p:cNvPr id="4" name="cornerstone">
              <a:extLst>
                <a:ext uri="{FF2B5EF4-FFF2-40B4-BE49-F238E27FC236}">
                  <a16:creationId xmlns:a16="http://schemas.microsoft.com/office/drawing/2014/main" id="{EDA5747C-80F3-604D-42C9-322A10AF021C}"/>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800">
                <a:noFill/>
                <a:latin typeface="Trebuchet MS" panose="020B0603020202020204" pitchFamily="34" charset="0"/>
              </a:endParaRPr>
            </a:p>
          </p:txBody>
        </p:sp>
        <p:grpSp>
          <p:nvGrpSpPr>
            <p:cNvPr id="5" name="BDO logo">
              <a:extLst>
                <a:ext uri="{FF2B5EF4-FFF2-40B4-BE49-F238E27FC236}">
                  <a16:creationId xmlns:a16="http://schemas.microsoft.com/office/drawing/2014/main" id="{0BF14ED7-C079-2FB2-A3D5-8196C61AA59B}"/>
                </a:ext>
              </a:extLst>
            </p:cNvPr>
            <p:cNvGrpSpPr/>
            <p:nvPr userDrawn="1"/>
          </p:nvGrpSpPr>
          <p:grpSpPr>
            <a:xfrm>
              <a:off x="359005" y="356471"/>
              <a:ext cx="970457" cy="372959"/>
              <a:chOff x="359004" y="356467"/>
              <a:chExt cx="970457" cy="372959"/>
            </a:xfrm>
          </p:grpSpPr>
          <p:sp>
            <p:nvSpPr>
              <p:cNvPr id="6" name="Vrije vorm: vorm 650">
                <a:extLst>
                  <a:ext uri="{FF2B5EF4-FFF2-40B4-BE49-F238E27FC236}">
                    <a16:creationId xmlns:a16="http://schemas.microsoft.com/office/drawing/2014/main" id="{E9EB5A71-D234-5CD2-6144-30B141561C44}"/>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7" name="Vrije vorm: vorm 651">
                <a:extLst>
                  <a:ext uri="{FF2B5EF4-FFF2-40B4-BE49-F238E27FC236}">
                    <a16:creationId xmlns:a16="http://schemas.microsoft.com/office/drawing/2014/main" id="{FABA3407-8BB2-8020-95DF-E2E6A2A98C2A}"/>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8" name="Vrije vorm: vorm 652">
                <a:extLst>
                  <a:ext uri="{FF2B5EF4-FFF2-40B4-BE49-F238E27FC236}">
                    <a16:creationId xmlns:a16="http://schemas.microsoft.com/office/drawing/2014/main" id="{5E1C3A17-1EE6-FD85-F722-2A398EA5DC33}"/>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9" name="Vrije vorm: vorm 653">
                <a:extLst>
                  <a:ext uri="{FF2B5EF4-FFF2-40B4-BE49-F238E27FC236}">
                    <a16:creationId xmlns:a16="http://schemas.microsoft.com/office/drawing/2014/main" id="{C126F408-595D-E69D-7046-85108A8F9700}"/>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0" name="Vrije vorm: vorm 654">
                <a:extLst>
                  <a:ext uri="{FF2B5EF4-FFF2-40B4-BE49-F238E27FC236}">
                    <a16:creationId xmlns:a16="http://schemas.microsoft.com/office/drawing/2014/main" id="{0B5BD83A-8C25-6E39-27DA-C0A4A254738C}"/>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15649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IVIDER BURGENDY">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D4B373-61B6-4992-BD93-6C175EDA513B}"/>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BDO logo">
            <a:extLst>
              <a:ext uri="{FF2B5EF4-FFF2-40B4-BE49-F238E27FC236}">
                <a16:creationId xmlns:a16="http://schemas.microsoft.com/office/drawing/2014/main" id="{1570B708-3956-48B1-9C31-8D2FAADBB5B9}"/>
              </a:ext>
            </a:extLst>
          </p:cNvPr>
          <p:cNvGrpSpPr>
            <a:grpSpLocks noGrp="1" noUngrp="1" noRot="1" noMove="1" noResize="1"/>
          </p:cNvGrpSpPr>
          <p:nvPr/>
        </p:nvGrpSpPr>
        <p:grpSpPr>
          <a:xfrm>
            <a:off x="359005" y="356471"/>
            <a:ext cx="970457" cy="372959"/>
            <a:chOff x="359004" y="356467"/>
            <a:chExt cx="970457" cy="372959"/>
          </a:xfrm>
        </p:grpSpPr>
        <p:sp>
          <p:nvSpPr>
            <p:cNvPr id="18" name="Vrije vorm: vorm 650">
              <a:extLst>
                <a:ext uri="{FF2B5EF4-FFF2-40B4-BE49-F238E27FC236}">
                  <a16:creationId xmlns:a16="http://schemas.microsoft.com/office/drawing/2014/main" id="{A421C350-AE33-4045-A870-6AE64235FF4C}"/>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9" name="Vrije vorm: vorm 651">
              <a:extLst>
                <a:ext uri="{FF2B5EF4-FFF2-40B4-BE49-F238E27FC236}">
                  <a16:creationId xmlns:a16="http://schemas.microsoft.com/office/drawing/2014/main" id="{12DF7C04-9DA3-458D-85F3-C584370907B2}"/>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21" name="Vrije vorm: vorm 652">
              <a:extLst>
                <a:ext uri="{FF2B5EF4-FFF2-40B4-BE49-F238E27FC236}">
                  <a16:creationId xmlns:a16="http://schemas.microsoft.com/office/drawing/2014/main" id="{A3E466F1-A04B-44E8-BFDE-42086AE31EC1}"/>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22" name="Vrije vorm: vorm 653">
              <a:extLst>
                <a:ext uri="{FF2B5EF4-FFF2-40B4-BE49-F238E27FC236}">
                  <a16:creationId xmlns:a16="http://schemas.microsoft.com/office/drawing/2014/main" id="{6F4DBAA3-4D5B-4C12-8C1E-FD5472887CCE}"/>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3" name="Vrije vorm: vorm 654">
              <a:extLst>
                <a:ext uri="{FF2B5EF4-FFF2-40B4-BE49-F238E27FC236}">
                  <a16:creationId xmlns:a16="http://schemas.microsoft.com/office/drawing/2014/main" id="{73400680-5692-4B5D-B872-AE432C94AF69}"/>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bg1"/>
                </a:solidFill>
              </a:defRPr>
            </a:lvl1pPr>
          </a:lstStyle>
          <a:p>
            <a:r>
              <a:rPr lang="en-US" noProof="0"/>
              <a:t>Click to edit Master title style</a:t>
            </a:r>
            <a:endParaRPr lang="en-CA" noProof="0"/>
          </a:p>
        </p:txBody>
      </p:sp>
      <p:grpSp>
        <p:nvGrpSpPr>
          <p:cNvPr id="26" name="cornerstone + logo">
            <a:extLst>
              <a:ext uri="{FF2B5EF4-FFF2-40B4-BE49-F238E27FC236}">
                <a16:creationId xmlns:a16="http://schemas.microsoft.com/office/drawing/2014/main" id="{C5F62746-B489-4E0C-9451-DB12324E1C7A}"/>
              </a:ext>
            </a:extLst>
          </p:cNvPr>
          <p:cNvGrpSpPr>
            <a:grpSpLocks noGrp="1" noUngrp="1" noRot="1" noMove="1" noResize="1"/>
          </p:cNvGrpSpPr>
          <p:nvPr/>
        </p:nvGrpSpPr>
        <p:grpSpPr>
          <a:xfrm>
            <a:off x="0" y="-1"/>
            <a:ext cx="2930400" cy="2052548"/>
            <a:chOff x="0" y="-1"/>
            <a:chExt cx="2930400" cy="2052548"/>
          </a:xfrm>
        </p:grpSpPr>
        <p:sp>
          <p:nvSpPr>
            <p:cNvPr id="27" name="cornerstone">
              <a:extLst>
                <a:ext uri="{FF2B5EF4-FFF2-40B4-BE49-F238E27FC236}">
                  <a16:creationId xmlns:a16="http://schemas.microsoft.com/office/drawing/2014/main" id="{F238FDE7-8C3A-4F53-9B41-2E59EEFDCD37}"/>
                </a:ext>
              </a:extLst>
            </p:cNvPr>
            <p:cNvSpPr>
              <a:spLocks noGrp="1" noRot="1" noMove="1" noResize="1" noEditPoints="1" noAdjustHandles="1" noChangeArrowheads="1" noChangeShapeType="1"/>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28" name="BDO logo">
              <a:extLst>
                <a:ext uri="{FF2B5EF4-FFF2-40B4-BE49-F238E27FC236}">
                  <a16:creationId xmlns:a16="http://schemas.microsoft.com/office/drawing/2014/main" id="{801B9E45-2302-4B31-BDD6-0358B0019858}"/>
                </a:ext>
              </a:extLst>
            </p:cNvPr>
            <p:cNvGrpSpPr>
              <a:grpSpLocks noGrp="1" noUngrp="1" noRot="1" noMove="1" noResize="1"/>
            </p:cNvGrpSpPr>
            <p:nvPr userDrawn="1"/>
          </p:nvGrpSpPr>
          <p:grpSpPr>
            <a:xfrm>
              <a:off x="359005" y="356471"/>
              <a:ext cx="970457" cy="372959"/>
              <a:chOff x="359004" y="356467"/>
              <a:chExt cx="970457" cy="372959"/>
            </a:xfrm>
            <a:solidFill>
              <a:srgbClr val="22409A"/>
            </a:solidFill>
          </p:grpSpPr>
          <p:sp>
            <p:nvSpPr>
              <p:cNvPr id="29" name="Vrije vorm: vorm 6">
                <a:extLst>
                  <a:ext uri="{FF2B5EF4-FFF2-40B4-BE49-F238E27FC236}">
                    <a16:creationId xmlns:a16="http://schemas.microsoft.com/office/drawing/2014/main" id="{DD04B55B-7AD2-4522-A908-6EB916218956}"/>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30" name="Vrije vorm: vorm 7">
                <a:extLst>
                  <a:ext uri="{FF2B5EF4-FFF2-40B4-BE49-F238E27FC236}">
                    <a16:creationId xmlns:a16="http://schemas.microsoft.com/office/drawing/2014/main" id="{9786446E-550F-4F27-9183-DC6E1345EA66}"/>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31" name="Vrije vorm: vorm 8">
                <a:extLst>
                  <a:ext uri="{FF2B5EF4-FFF2-40B4-BE49-F238E27FC236}">
                    <a16:creationId xmlns:a16="http://schemas.microsoft.com/office/drawing/2014/main" id="{0D8C73B2-4C36-447C-AE0D-A45D393F7C26}"/>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32" name="Vrije vorm: vorm 9">
                <a:extLst>
                  <a:ext uri="{FF2B5EF4-FFF2-40B4-BE49-F238E27FC236}">
                    <a16:creationId xmlns:a16="http://schemas.microsoft.com/office/drawing/2014/main" id="{13652447-F4A7-4BA1-A60D-B0B0BAB476B4}"/>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33" name="Vrije vorm: vorm 10">
                <a:extLst>
                  <a:ext uri="{FF2B5EF4-FFF2-40B4-BE49-F238E27FC236}">
                    <a16:creationId xmlns:a16="http://schemas.microsoft.com/office/drawing/2014/main" id="{2AE894EE-ECC8-464D-B686-DD7CA94CCF1C}"/>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3" name="Rectangle 2">
            <a:extLst>
              <a:ext uri="{FF2B5EF4-FFF2-40B4-BE49-F238E27FC236}">
                <a16:creationId xmlns:a16="http://schemas.microsoft.com/office/drawing/2014/main" id="{9367E4D5-CB76-A606-C7EC-3E8CE8D7E22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BDO logo">
            <a:extLst>
              <a:ext uri="{FF2B5EF4-FFF2-40B4-BE49-F238E27FC236}">
                <a16:creationId xmlns:a16="http://schemas.microsoft.com/office/drawing/2014/main" id="{6DC50703-EEA3-A9E8-ADFB-E057C92F2B0F}"/>
              </a:ext>
            </a:extLst>
          </p:cNvPr>
          <p:cNvGrpSpPr/>
          <p:nvPr userDrawn="1"/>
        </p:nvGrpSpPr>
        <p:grpSpPr>
          <a:xfrm>
            <a:off x="359005" y="356471"/>
            <a:ext cx="970457" cy="372959"/>
            <a:chOff x="359004" y="356467"/>
            <a:chExt cx="970457" cy="372959"/>
          </a:xfrm>
        </p:grpSpPr>
        <p:sp>
          <p:nvSpPr>
            <p:cNvPr id="5" name="Vrije vorm: vorm 650">
              <a:extLst>
                <a:ext uri="{FF2B5EF4-FFF2-40B4-BE49-F238E27FC236}">
                  <a16:creationId xmlns:a16="http://schemas.microsoft.com/office/drawing/2014/main" id="{2C62E172-27D1-9149-E08D-E3D2703BE8CC}"/>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6" name="Vrije vorm: vorm 651">
              <a:extLst>
                <a:ext uri="{FF2B5EF4-FFF2-40B4-BE49-F238E27FC236}">
                  <a16:creationId xmlns:a16="http://schemas.microsoft.com/office/drawing/2014/main" id="{1A489E88-177B-3E9F-68D5-9A591A448B3A}"/>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7" name="Vrije vorm: vorm 652">
              <a:extLst>
                <a:ext uri="{FF2B5EF4-FFF2-40B4-BE49-F238E27FC236}">
                  <a16:creationId xmlns:a16="http://schemas.microsoft.com/office/drawing/2014/main" id="{AB1E486A-64FD-484A-B2D2-AED60B968A34}"/>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800"/>
            </a:p>
          </p:txBody>
        </p:sp>
        <p:sp>
          <p:nvSpPr>
            <p:cNvPr id="8" name="Vrije vorm: vorm 653">
              <a:extLst>
                <a:ext uri="{FF2B5EF4-FFF2-40B4-BE49-F238E27FC236}">
                  <a16:creationId xmlns:a16="http://schemas.microsoft.com/office/drawing/2014/main" id="{C095B790-0BAF-EF92-C300-09EC9E79E6F9}"/>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9" name="Vrije vorm: vorm 654">
              <a:extLst>
                <a:ext uri="{FF2B5EF4-FFF2-40B4-BE49-F238E27FC236}">
                  <a16:creationId xmlns:a16="http://schemas.microsoft.com/office/drawing/2014/main" id="{D2DDE6FB-5A85-42A2-7C9B-DF3EE90FC176}"/>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nvGrpSpPr>
          <p:cNvPr id="10" name="cornerstone + logo">
            <a:extLst>
              <a:ext uri="{FF2B5EF4-FFF2-40B4-BE49-F238E27FC236}">
                <a16:creationId xmlns:a16="http://schemas.microsoft.com/office/drawing/2014/main" id="{75905C6F-4D28-73EC-755E-B592F3D42105}"/>
              </a:ext>
            </a:extLst>
          </p:cNvPr>
          <p:cNvGrpSpPr/>
          <p:nvPr userDrawn="1"/>
        </p:nvGrpSpPr>
        <p:grpSpPr>
          <a:xfrm>
            <a:off x="0" y="-1"/>
            <a:ext cx="2930400" cy="2052548"/>
            <a:chOff x="0" y="-1"/>
            <a:chExt cx="2930400" cy="2052548"/>
          </a:xfrm>
        </p:grpSpPr>
        <p:sp>
          <p:nvSpPr>
            <p:cNvPr id="11" name="cornerstone">
              <a:extLst>
                <a:ext uri="{FF2B5EF4-FFF2-40B4-BE49-F238E27FC236}">
                  <a16:creationId xmlns:a16="http://schemas.microsoft.com/office/drawing/2014/main" id="{9A5364BB-42F0-4769-097D-20944EF4BA10}"/>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800">
                <a:noFill/>
                <a:latin typeface="Trebuchet MS" panose="020B0603020202020204" pitchFamily="34" charset="0"/>
              </a:endParaRPr>
            </a:p>
          </p:txBody>
        </p:sp>
        <p:grpSp>
          <p:nvGrpSpPr>
            <p:cNvPr id="12" name="BDO logo">
              <a:extLst>
                <a:ext uri="{FF2B5EF4-FFF2-40B4-BE49-F238E27FC236}">
                  <a16:creationId xmlns:a16="http://schemas.microsoft.com/office/drawing/2014/main" id="{FA6C693F-AF78-F9E1-CC86-FBAC1F42BC12}"/>
                </a:ext>
              </a:extLst>
            </p:cNvPr>
            <p:cNvGrpSpPr/>
            <p:nvPr userDrawn="1"/>
          </p:nvGrpSpPr>
          <p:grpSpPr>
            <a:xfrm>
              <a:off x="359005" y="356471"/>
              <a:ext cx="970457" cy="372959"/>
              <a:chOff x="359004" y="356467"/>
              <a:chExt cx="970457" cy="372959"/>
            </a:xfrm>
            <a:solidFill>
              <a:srgbClr val="22409A"/>
            </a:solidFill>
          </p:grpSpPr>
          <p:sp>
            <p:nvSpPr>
              <p:cNvPr id="13" name="Vrije vorm: vorm 6">
                <a:extLst>
                  <a:ext uri="{FF2B5EF4-FFF2-40B4-BE49-F238E27FC236}">
                    <a16:creationId xmlns:a16="http://schemas.microsoft.com/office/drawing/2014/main" id="{22703159-0352-CD45-0F54-504F1B572D03}"/>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4" name="Vrije vorm: vorm 7">
                <a:extLst>
                  <a:ext uri="{FF2B5EF4-FFF2-40B4-BE49-F238E27FC236}">
                    <a16:creationId xmlns:a16="http://schemas.microsoft.com/office/drawing/2014/main" id="{AA8D8F84-F8E3-B0ED-F8D9-EEA5EE4A4067}"/>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5" name="Vrije vorm: vorm 8">
                <a:extLst>
                  <a:ext uri="{FF2B5EF4-FFF2-40B4-BE49-F238E27FC236}">
                    <a16:creationId xmlns:a16="http://schemas.microsoft.com/office/drawing/2014/main" id="{2079E64C-77D1-4172-4C28-FC76E58E14BC}"/>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6" name="Vrije vorm: vorm 9">
                <a:extLst>
                  <a:ext uri="{FF2B5EF4-FFF2-40B4-BE49-F238E27FC236}">
                    <a16:creationId xmlns:a16="http://schemas.microsoft.com/office/drawing/2014/main" id="{2D1057FD-7F42-CE44-7CCC-F262C0892E11}"/>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0" name="Vrije vorm: vorm 10">
                <a:extLst>
                  <a:ext uri="{FF2B5EF4-FFF2-40B4-BE49-F238E27FC236}">
                    <a16:creationId xmlns:a16="http://schemas.microsoft.com/office/drawing/2014/main" id="{2CA82975-3949-6DA4-5FEF-F972EB3F8FC1}"/>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19031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CHARCOAL">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09A1DF-E8FD-4542-BCE3-DF5C0BBBB0EF}"/>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bg1"/>
                </a:solidFill>
              </a:defRPr>
            </a:lvl1pPr>
          </a:lstStyle>
          <a:p>
            <a:r>
              <a:rPr lang="en-US" noProof="0"/>
              <a:t>Click to edit Master title style</a:t>
            </a:r>
            <a:endParaRPr lang="en-CA" noProof="0"/>
          </a:p>
        </p:txBody>
      </p:sp>
      <p:grpSp>
        <p:nvGrpSpPr>
          <p:cNvPr id="34" name="cornerstone + logo">
            <a:extLst>
              <a:ext uri="{FF2B5EF4-FFF2-40B4-BE49-F238E27FC236}">
                <a16:creationId xmlns:a16="http://schemas.microsoft.com/office/drawing/2014/main" id="{B9B2868B-FCC1-40FC-BA23-7AE9132B8BCA}"/>
              </a:ext>
            </a:extLst>
          </p:cNvPr>
          <p:cNvGrpSpPr>
            <a:grpSpLocks noGrp="1" noUngrp="1" noRot="1" noMove="1" noResize="1"/>
          </p:cNvGrpSpPr>
          <p:nvPr/>
        </p:nvGrpSpPr>
        <p:grpSpPr>
          <a:xfrm>
            <a:off x="9261600" y="4805452"/>
            <a:ext cx="2930400" cy="2052548"/>
            <a:chOff x="9261600" y="4805452"/>
            <a:chExt cx="2930400" cy="2052548"/>
          </a:xfrm>
        </p:grpSpPr>
        <p:sp>
          <p:nvSpPr>
            <p:cNvPr id="35" name="cornerstone">
              <a:extLst>
                <a:ext uri="{FF2B5EF4-FFF2-40B4-BE49-F238E27FC236}">
                  <a16:creationId xmlns:a16="http://schemas.microsoft.com/office/drawing/2014/main" id="{EDD15B98-0058-40D0-A45F-E36E1D1D62F1}"/>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36" name="BDO logo">
              <a:extLst>
                <a:ext uri="{FF2B5EF4-FFF2-40B4-BE49-F238E27FC236}">
                  <a16:creationId xmlns:a16="http://schemas.microsoft.com/office/drawing/2014/main" id="{E85A7BE5-D8F5-44B1-8D82-5E2CC88EEC14}"/>
                </a:ext>
              </a:extLst>
            </p:cNvPr>
            <p:cNvGrpSpPr>
              <a:grpSpLocks noGrp="1" noUngrp="1" noRot="1" noMove="1" noResize="1"/>
            </p:cNvGrpSpPr>
            <p:nvPr userDrawn="1"/>
          </p:nvGrpSpPr>
          <p:grpSpPr>
            <a:xfrm>
              <a:off x="10863808" y="6124766"/>
              <a:ext cx="970457" cy="372942"/>
              <a:chOff x="10870156" y="6124766"/>
              <a:chExt cx="970457" cy="372942"/>
            </a:xfrm>
          </p:grpSpPr>
          <p:sp>
            <p:nvSpPr>
              <p:cNvPr id="37" name="Vrije vorm: vorm 1280">
                <a:extLst>
                  <a:ext uri="{FF2B5EF4-FFF2-40B4-BE49-F238E27FC236}">
                    <a16:creationId xmlns:a16="http://schemas.microsoft.com/office/drawing/2014/main" id="{FFC0D732-C209-44BF-B4B4-049AE473AF7F}"/>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38" name="Vrije vorm: vorm 1281">
                <a:extLst>
                  <a:ext uri="{FF2B5EF4-FFF2-40B4-BE49-F238E27FC236}">
                    <a16:creationId xmlns:a16="http://schemas.microsoft.com/office/drawing/2014/main" id="{9ECEF252-DB3A-4573-AA44-7334D57115D9}"/>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39" name="Vrije vorm: vorm 1282">
                <a:extLst>
                  <a:ext uri="{FF2B5EF4-FFF2-40B4-BE49-F238E27FC236}">
                    <a16:creationId xmlns:a16="http://schemas.microsoft.com/office/drawing/2014/main" id="{CA26AC2D-753C-4BD2-A729-7D8693B2942D}"/>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40" name="Vrije vorm: vorm 1283">
                <a:extLst>
                  <a:ext uri="{FF2B5EF4-FFF2-40B4-BE49-F238E27FC236}">
                    <a16:creationId xmlns:a16="http://schemas.microsoft.com/office/drawing/2014/main" id="{6D929F68-48D3-4442-AB1B-1533352E1477}"/>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41" name="Vrije vorm: vorm 1284">
                <a:extLst>
                  <a:ext uri="{FF2B5EF4-FFF2-40B4-BE49-F238E27FC236}">
                    <a16:creationId xmlns:a16="http://schemas.microsoft.com/office/drawing/2014/main" id="{79E18F5E-B7AA-4C8D-A14F-0CD4B2EE7EEC}"/>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 name="Rectangle 1">
            <a:extLst>
              <a:ext uri="{FF2B5EF4-FFF2-40B4-BE49-F238E27FC236}">
                <a16:creationId xmlns:a16="http://schemas.microsoft.com/office/drawing/2014/main" id="{2EC2D3B7-001E-113F-F48E-2D45C73BD6B5}"/>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cornerstone + logo">
            <a:extLst>
              <a:ext uri="{FF2B5EF4-FFF2-40B4-BE49-F238E27FC236}">
                <a16:creationId xmlns:a16="http://schemas.microsoft.com/office/drawing/2014/main" id="{000AB6FF-1127-FE4C-97B0-5C01D0A4954A}"/>
              </a:ext>
            </a:extLst>
          </p:cNvPr>
          <p:cNvGrpSpPr/>
          <p:nvPr userDrawn="1"/>
        </p:nvGrpSpPr>
        <p:grpSpPr>
          <a:xfrm>
            <a:off x="9261600" y="4805452"/>
            <a:ext cx="2930400" cy="2052548"/>
            <a:chOff x="9261600" y="4805452"/>
            <a:chExt cx="2930400" cy="2052548"/>
          </a:xfrm>
        </p:grpSpPr>
        <p:sp>
          <p:nvSpPr>
            <p:cNvPr id="4" name="cornerstone">
              <a:extLst>
                <a:ext uri="{FF2B5EF4-FFF2-40B4-BE49-F238E27FC236}">
                  <a16:creationId xmlns:a16="http://schemas.microsoft.com/office/drawing/2014/main" id="{DC2CDFD7-B821-50BF-97CE-161F6BEEFBCB}"/>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5" name="BDO logo">
              <a:extLst>
                <a:ext uri="{FF2B5EF4-FFF2-40B4-BE49-F238E27FC236}">
                  <a16:creationId xmlns:a16="http://schemas.microsoft.com/office/drawing/2014/main" id="{FEBB3BC3-CC3F-D723-B43F-2F56E628D88C}"/>
                </a:ext>
              </a:extLst>
            </p:cNvPr>
            <p:cNvGrpSpPr/>
            <p:nvPr userDrawn="1"/>
          </p:nvGrpSpPr>
          <p:grpSpPr>
            <a:xfrm>
              <a:off x="10863808" y="6124766"/>
              <a:ext cx="970457" cy="372942"/>
              <a:chOff x="10870156" y="6124766"/>
              <a:chExt cx="970457" cy="372942"/>
            </a:xfrm>
          </p:grpSpPr>
          <p:sp>
            <p:nvSpPr>
              <p:cNvPr id="6" name="Vrije vorm: vorm 1280">
                <a:extLst>
                  <a:ext uri="{FF2B5EF4-FFF2-40B4-BE49-F238E27FC236}">
                    <a16:creationId xmlns:a16="http://schemas.microsoft.com/office/drawing/2014/main" id="{51B2E4E5-5EBD-886D-D7CE-4B98838F9C8E}"/>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7" name="Vrije vorm: vorm 1281">
                <a:extLst>
                  <a:ext uri="{FF2B5EF4-FFF2-40B4-BE49-F238E27FC236}">
                    <a16:creationId xmlns:a16="http://schemas.microsoft.com/office/drawing/2014/main" id="{1EA1FA1E-1D57-A056-9073-1C423FBD8BA7}"/>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8" name="Vrije vorm: vorm 1282">
                <a:extLst>
                  <a:ext uri="{FF2B5EF4-FFF2-40B4-BE49-F238E27FC236}">
                    <a16:creationId xmlns:a16="http://schemas.microsoft.com/office/drawing/2014/main" id="{28B0FEF8-4810-0456-E978-70090F948E0C}"/>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9" name="Vrije vorm: vorm 1283">
                <a:extLst>
                  <a:ext uri="{FF2B5EF4-FFF2-40B4-BE49-F238E27FC236}">
                    <a16:creationId xmlns:a16="http://schemas.microsoft.com/office/drawing/2014/main" id="{C9C43D27-ADF5-FC89-58B3-DADBD6E88A5F}"/>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0" name="Vrije vorm: vorm 1284">
                <a:extLst>
                  <a:ext uri="{FF2B5EF4-FFF2-40B4-BE49-F238E27FC236}">
                    <a16:creationId xmlns:a16="http://schemas.microsoft.com/office/drawing/2014/main" id="{9E1870B2-43F3-C3BE-88B7-AF852EB4A994}"/>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73516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SLATE">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F801A-31B3-43F0-B810-2A799F7F2C1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itle placeholder">
            <a:extLst>
              <a:ext uri="{FF2B5EF4-FFF2-40B4-BE49-F238E27FC236}">
                <a16:creationId xmlns:a16="http://schemas.microsoft.com/office/drawing/2014/main" id="{60C12FF9-2C36-4A2E-B68B-B42EC830188B}"/>
              </a:ext>
            </a:extLst>
          </p:cNvPr>
          <p:cNvSpPr>
            <a:spLocks noGrp="1" noRot="1" noMove="1" noResize="1" noEditPoints="1" noAdjustHandles="1" noChangeArrowheads="1" noChangeShapeType="1"/>
          </p:cNvSpPr>
          <p:nvPr>
            <p:ph type="title"/>
          </p:nvPr>
        </p:nvSpPr>
        <p:spPr>
          <a:xfrm>
            <a:off x="612000" y="3487691"/>
            <a:ext cx="10970400" cy="738664"/>
          </a:xfrm>
          <a:prstGeom prst="rect">
            <a:avLst/>
          </a:prstGeom>
        </p:spPr>
        <p:txBody>
          <a:bodyPr wrap="square" tIns="0" anchor="ctr" anchorCtr="0">
            <a:spAutoFit/>
          </a:bodyPr>
          <a:lstStyle>
            <a:lvl1pPr algn="l">
              <a:lnSpc>
                <a:spcPct val="100000"/>
              </a:lnSpc>
              <a:spcAft>
                <a:spcPts val="0"/>
              </a:spcAft>
              <a:defRPr sz="4800">
                <a:solidFill>
                  <a:schemeClr val="bg1"/>
                </a:solidFill>
              </a:defRPr>
            </a:lvl1pPr>
          </a:lstStyle>
          <a:p>
            <a:r>
              <a:rPr lang="en-US" noProof="0"/>
              <a:t>Click to edit Master title style</a:t>
            </a:r>
            <a:endParaRPr lang="en-CA" noProof="0"/>
          </a:p>
        </p:txBody>
      </p:sp>
      <p:grpSp>
        <p:nvGrpSpPr>
          <p:cNvPr id="13" name="cornerstone + logo">
            <a:extLst>
              <a:ext uri="{FF2B5EF4-FFF2-40B4-BE49-F238E27FC236}">
                <a16:creationId xmlns:a16="http://schemas.microsoft.com/office/drawing/2014/main" id="{A7C9975F-D9AA-4CBC-A445-2798C2E3E9F5}"/>
              </a:ext>
            </a:extLst>
          </p:cNvPr>
          <p:cNvGrpSpPr>
            <a:grpSpLocks noGrp="1" noUngrp="1" noRot="1" noMove="1" noResize="1"/>
          </p:cNvGrpSpPr>
          <p:nvPr/>
        </p:nvGrpSpPr>
        <p:grpSpPr>
          <a:xfrm>
            <a:off x="9261600" y="4805452"/>
            <a:ext cx="2930400" cy="2052548"/>
            <a:chOff x="9261600" y="4805452"/>
            <a:chExt cx="2930400" cy="2052548"/>
          </a:xfrm>
        </p:grpSpPr>
        <p:sp>
          <p:nvSpPr>
            <p:cNvPr id="14" name="cornerstone">
              <a:extLst>
                <a:ext uri="{FF2B5EF4-FFF2-40B4-BE49-F238E27FC236}">
                  <a16:creationId xmlns:a16="http://schemas.microsoft.com/office/drawing/2014/main" id="{D91BB637-C198-4C6B-9462-CA221CB840A9}"/>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5" name="BDO logo">
              <a:extLst>
                <a:ext uri="{FF2B5EF4-FFF2-40B4-BE49-F238E27FC236}">
                  <a16:creationId xmlns:a16="http://schemas.microsoft.com/office/drawing/2014/main" id="{4142D25A-3D1B-49FE-BED5-C1D7A8A1350F}"/>
                </a:ext>
              </a:extLst>
            </p:cNvPr>
            <p:cNvGrpSpPr>
              <a:grpSpLocks noGrp="1" noUngrp="1" noRot="1" noMove="1" noResize="1"/>
            </p:cNvGrpSpPr>
            <p:nvPr userDrawn="1"/>
          </p:nvGrpSpPr>
          <p:grpSpPr>
            <a:xfrm>
              <a:off x="10863808" y="6124749"/>
              <a:ext cx="970457" cy="372959"/>
              <a:chOff x="359004" y="356467"/>
              <a:chExt cx="970457" cy="372959"/>
            </a:xfrm>
            <a:solidFill>
              <a:srgbClr val="22409A"/>
            </a:solidFill>
          </p:grpSpPr>
          <p:sp>
            <p:nvSpPr>
              <p:cNvPr id="16" name="Vrije vorm: vorm 6">
                <a:extLst>
                  <a:ext uri="{FF2B5EF4-FFF2-40B4-BE49-F238E27FC236}">
                    <a16:creationId xmlns:a16="http://schemas.microsoft.com/office/drawing/2014/main" id="{754B4384-C9BB-4B2A-ADD9-239A11C3C931}"/>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17" name="Vrije vorm: vorm 7">
                <a:extLst>
                  <a:ext uri="{FF2B5EF4-FFF2-40B4-BE49-F238E27FC236}">
                    <a16:creationId xmlns:a16="http://schemas.microsoft.com/office/drawing/2014/main" id="{D0FB6AC9-3797-4995-B0BD-512488AB1D4F}"/>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18" name="Vrije vorm: vorm 8">
                <a:extLst>
                  <a:ext uri="{FF2B5EF4-FFF2-40B4-BE49-F238E27FC236}">
                    <a16:creationId xmlns:a16="http://schemas.microsoft.com/office/drawing/2014/main" id="{AE4029B0-8572-47E6-89DA-433A0A8FA984}"/>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19" name="Vrije vorm: vorm 9">
                <a:extLst>
                  <a:ext uri="{FF2B5EF4-FFF2-40B4-BE49-F238E27FC236}">
                    <a16:creationId xmlns:a16="http://schemas.microsoft.com/office/drawing/2014/main" id="{2EFC81DE-D37C-43B0-B503-91260A6A9DCB}"/>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21" name="Vrije vorm: vorm 10">
                <a:extLst>
                  <a:ext uri="{FF2B5EF4-FFF2-40B4-BE49-F238E27FC236}">
                    <a16:creationId xmlns:a16="http://schemas.microsoft.com/office/drawing/2014/main" id="{DFADD183-719A-479E-A8BC-9D36D661E3AB}"/>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
        <p:nvSpPr>
          <p:cNvPr id="2" name="Rectangle 1">
            <a:extLst>
              <a:ext uri="{FF2B5EF4-FFF2-40B4-BE49-F238E27FC236}">
                <a16:creationId xmlns:a16="http://schemas.microsoft.com/office/drawing/2014/main" id="{8C79710F-7A4C-66A4-75D7-942CE78306E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cornerstone + logo">
            <a:extLst>
              <a:ext uri="{FF2B5EF4-FFF2-40B4-BE49-F238E27FC236}">
                <a16:creationId xmlns:a16="http://schemas.microsoft.com/office/drawing/2014/main" id="{F5459746-BCB5-01A5-D255-B90E8B37B50A}"/>
              </a:ext>
            </a:extLst>
          </p:cNvPr>
          <p:cNvGrpSpPr/>
          <p:nvPr userDrawn="1"/>
        </p:nvGrpSpPr>
        <p:grpSpPr>
          <a:xfrm>
            <a:off x="9261600" y="4805452"/>
            <a:ext cx="2930400" cy="2052548"/>
            <a:chOff x="9261600" y="4805452"/>
            <a:chExt cx="2930400" cy="2052548"/>
          </a:xfrm>
        </p:grpSpPr>
        <p:sp>
          <p:nvSpPr>
            <p:cNvPr id="4" name="cornerstone">
              <a:extLst>
                <a:ext uri="{FF2B5EF4-FFF2-40B4-BE49-F238E27FC236}">
                  <a16:creationId xmlns:a16="http://schemas.microsoft.com/office/drawing/2014/main" id="{7D502E00-306B-B7B4-AB58-A3EBEA3AE6B3}"/>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5" name="BDO logo">
              <a:extLst>
                <a:ext uri="{FF2B5EF4-FFF2-40B4-BE49-F238E27FC236}">
                  <a16:creationId xmlns:a16="http://schemas.microsoft.com/office/drawing/2014/main" id="{3DC61BC6-AB0D-5E28-C99F-A1B7C2522571}"/>
                </a:ext>
              </a:extLst>
            </p:cNvPr>
            <p:cNvGrpSpPr/>
            <p:nvPr userDrawn="1"/>
          </p:nvGrpSpPr>
          <p:grpSpPr>
            <a:xfrm>
              <a:off x="10863808" y="6124749"/>
              <a:ext cx="970457" cy="372959"/>
              <a:chOff x="359004" y="356467"/>
              <a:chExt cx="970457" cy="372959"/>
            </a:xfrm>
            <a:solidFill>
              <a:srgbClr val="22409A"/>
            </a:solidFill>
          </p:grpSpPr>
          <p:sp>
            <p:nvSpPr>
              <p:cNvPr id="6" name="Vrije vorm: vorm 6">
                <a:extLst>
                  <a:ext uri="{FF2B5EF4-FFF2-40B4-BE49-F238E27FC236}">
                    <a16:creationId xmlns:a16="http://schemas.microsoft.com/office/drawing/2014/main" id="{31D0C061-6FFE-9E0B-2D96-52DCC4C1F2CF}"/>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800"/>
              </a:p>
            </p:txBody>
          </p:sp>
          <p:sp>
            <p:nvSpPr>
              <p:cNvPr id="7" name="Vrije vorm: vorm 7">
                <a:extLst>
                  <a:ext uri="{FF2B5EF4-FFF2-40B4-BE49-F238E27FC236}">
                    <a16:creationId xmlns:a16="http://schemas.microsoft.com/office/drawing/2014/main" id="{370C32A9-79D1-7A6C-3DCB-F4987E34AC51}"/>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800"/>
              </a:p>
            </p:txBody>
          </p:sp>
          <p:sp>
            <p:nvSpPr>
              <p:cNvPr id="8" name="Vrije vorm: vorm 8">
                <a:extLst>
                  <a:ext uri="{FF2B5EF4-FFF2-40B4-BE49-F238E27FC236}">
                    <a16:creationId xmlns:a16="http://schemas.microsoft.com/office/drawing/2014/main" id="{3D7F7DC5-F149-A926-BE40-3242E60F7CD6}"/>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1800"/>
              </a:p>
            </p:txBody>
          </p:sp>
          <p:sp>
            <p:nvSpPr>
              <p:cNvPr id="9" name="Vrije vorm: vorm 9">
                <a:extLst>
                  <a:ext uri="{FF2B5EF4-FFF2-40B4-BE49-F238E27FC236}">
                    <a16:creationId xmlns:a16="http://schemas.microsoft.com/office/drawing/2014/main" id="{6063D9F2-AB47-51CE-BEAC-4D994D3CDB21}"/>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1800"/>
              </a:p>
            </p:txBody>
          </p:sp>
          <p:sp>
            <p:nvSpPr>
              <p:cNvPr id="10" name="Vrije vorm: vorm 10">
                <a:extLst>
                  <a:ext uri="{FF2B5EF4-FFF2-40B4-BE49-F238E27FC236}">
                    <a16:creationId xmlns:a16="http://schemas.microsoft.com/office/drawing/2014/main" id="{FFA3748E-EE3F-B0E2-837C-C37BFFD37872}"/>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306721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7" name="cornerstone + logo">
            <a:extLst>
              <a:ext uri="{FF2B5EF4-FFF2-40B4-BE49-F238E27FC236}">
                <a16:creationId xmlns:a16="http://schemas.microsoft.com/office/drawing/2014/main" id="{1CAF5E08-E09C-B6E5-6A1A-A045139736C2}"/>
              </a:ext>
            </a:extLst>
          </p:cNvPr>
          <p:cNvGrpSpPr>
            <a:grpSpLocks noGrp="1" noUngrp="1" noRot="1" noMove="1" noResize="1"/>
          </p:cNvGrpSpPr>
          <p:nvPr/>
        </p:nvGrpSpPr>
        <p:grpSpPr>
          <a:xfrm>
            <a:off x="9261600" y="4805452"/>
            <a:ext cx="2930400"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a:grpSpLocks noGrp="1" noUngrp="1" noRot="1" noMove="1" noResize="1"/>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 name="background">
            <a:extLst>
              <a:ext uri="{FF2B5EF4-FFF2-40B4-BE49-F238E27FC236}">
                <a16:creationId xmlns:a16="http://schemas.microsoft.com/office/drawing/2014/main" id="{BBE6C404-DC5D-031B-FFA9-DE92835D0B2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3" name="cornerstone + logo">
            <a:extLst>
              <a:ext uri="{FF2B5EF4-FFF2-40B4-BE49-F238E27FC236}">
                <a16:creationId xmlns:a16="http://schemas.microsoft.com/office/drawing/2014/main" id="{889871E1-1188-1A0D-D27A-F53EF153641F}"/>
              </a:ext>
            </a:extLst>
          </p:cNvPr>
          <p:cNvGrpSpPr/>
          <p:nvPr userDrawn="1"/>
        </p:nvGrpSpPr>
        <p:grpSpPr>
          <a:xfrm>
            <a:off x="9261600" y="4805452"/>
            <a:ext cx="2930400" cy="2052548"/>
            <a:chOff x="9261600" y="4805452"/>
            <a:chExt cx="2930400" cy="2052548"/>
          </a:xfrm>
        </p:grpSpPr>
        <p:sp>
          <p:nvSpPr>
            <p:cNvPr id="4" name="cornerstone">
              <a:extLst>
                <a:ext uri="{FF2B5EF4-FFF2-40B4-BE49-F238E27FC236}">
                  <a16:creationId xmlns:a16="http://schemas.microsoft.com/office/drawing/2014/main" id="{2434D40D-9105-E72D-A27E-04E7387051B1}"/>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632900F4-04CF-BCE1-51EA-C9180010707A}"/>
                </a:ext>
              </a:extLst>
            </p:cNvPr>
            <p:cNvGrpSpPr/>
            <p:nvPr userDrawn="1"/>
          </p:nvGrpSpPr>
          <p:grpSpPr>
            <a:xfrm>
              <a:off x="10863808" y="6124766"/>
              <a:ext cx="970457" cy="372942"/>
              <a:chOff x="10870156" y="6124766"/>
              <a:chExt cx="970457" cy="372942"/>
            </a:xfrm>
          </p:grpSpPr>
          <p:sp>
            <p:nvSpPr>
              <p:cNvPr id="15" name="Vrije vorm: vorm 9">
                <a:extLst>
                  <a:ext uri="{FF2B5EF4-FFF2-40B4-BE49-F238E27FC236}">
                    <a16:creationId xmlns:a16="http://schemas.microsoft.com/office/drawing/2014/main" id="{08C58158-CF16-D573-CA3A-D210C2154BBF}"/>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6" name="Vrije vorm: vorm 10">
                <a:extLst>
                  <a:ext uri="{FF2B5EF4-FFF2-40B4-BE49-F238E27FC236}">
                    <a16:creationId xmlns:a16="http://schemas.microsoft.com/office/drawing/2014/main" id="{9DBCD9CE-22E1-0FC7-21AA-917DD1DEC3DD}"/>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7" name="Vrije vorm: vorm 11">
                <a:extLst>
                  <a:ext uri="{FF2B5EF4-FFF2-40B4-BE49-F238E27FC236}">
                    <a16:creationId xmlns:a16="http://schemas.microsoft.com/office/drawing/2014/main" id="{ADC38457-8F56-2DE4-DED3-3D4EF238BFFA}"/>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8" name="Vrije vorm: vorm 12">
                <a:extLst>
                  <a:ext uri="{FF2B5EF4-FFF2-40B4-BE49-F238E27FC236}">
                    <a16:creationId xmlns:a16="http://schemas.microsoft.com/office/drawing/2014/main" id="{C4038F7C-5927-55C6-04B8-474767F2610D}"/>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9" name="Vrije vorm: vorm 13">
                <a:extLst>
                  <a:ext uri="{FF2B5EF4-FFF2-40B4-BE49-F238E27FC236}">
                    <a16:creationId xmlns:a16="http://schemas.microsoft.com/office/drawing/2014/main" id="{5EA804DD-57B2-028B-8186-26A9BD580545}"/>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Tree>
    <p:extLst>
      <p:ext uri="{BB962C8B-B14F-4D97-AF65-F5344CB8AC3E}">
        <p14:creationId xmlns:p14="http://schemas.microsoft.com/office/powerpoint/2010/main" val="4901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ck cover legal">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7" name="cornerstone + logo">
            <a:extLst>
              <a:ext uri="{FF2B5EF4-FFF2-40B4-BE49-F238E27FC236}">
                <a16:creationId xmlns:a16="http://schemas.microsoft.com/office/drawing/2014/main" id="{1CAF5E08-E09C-B6E5-6A1A-A045139736C2}"/>
              </a:ext>
            </a:extLst>
          </p:cNvPr>
          <p:cNvGrpSpPr>
            <a:grpSpLocks noGrp="1" noUngrp="1" noRot="1" noMove="1" noResize="1"/>
          </p:cNvGrpSpPr>
          <p:nvPr/>
        </p:nvGrpSpPr>
        <p:grpSpPr>
          <a:xfrm>
            <a:off x="9261600" y="4805452"/>
            <a:ext cx="2930400"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a:grpSpLocks noGrp="1" noUngrp="1" noRot="1" noMove="1" noResize="1"/>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7" name="URL BDO location">
            <a:extLst>
              <a:ext uri="{FF2B5EF4-FFF2-40B4-BE49-F238E27FC236}">
                <a16:creationId xmlns:a16="http://schemas.microsoft.com/office/drawing/2014/main" id="{2C94AD80-896A-BD59-96A8-8047B00855BA}"/>
              </a:ext>
            </a:extLst>
          </p:cNvPr>
          <p:cNvSpPr txBox="1">
            <a:spLocks noGrp="1" noRot="1" noMove="1" noResize="1" noEditPoints="1" noAdjustHandles="1" noChangeArrowheads="1" noChangeShapeType="1"/>
          </p:cNvSpPr>
          <p:nvPr/>
        </p:nvSpPr>
        <p:spPr>
          <a:xfrm>
            <a:off x="485775" y="593725"/>
            <a:ext cx="5610225" cy="7201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endParaRPr lang="en-CA" noProof="0"/>
          </a:p>
          <a:p>
            <a:r>
              <a:rPr lang="en-CA" noProof="0"/>
              <a:t>www.bdo.ca</a:t>
            </a:r>
          </a:p>
        </p:txBody>
      </p:sp>
      <p:sp>
        <p:nvSpPr>
          <p:cNvPr id="15" name="legal disclaimer">
            <a:extLst>
              <a:ext uri="{FF2B5EF4-FFF2-40B4-BE49-F238E27FC236}">
                <a16:creationId xmlns:a16="http://schemas.microsoft.com/office/drawing/2014/main" id="{548E9ED9-779F-4688-AE0A-F9EE604C400F}"/>
              </a:ext>
            </a:extLst>
          </p:cNvPr>
          <p:cNvSpPr txBox="1"/>
          <p:nvPr/>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800" b="0" kern="1200" cap="none" baseline="0">
              <a:solidFill>
                <a:schemeClr val="bg1"/>
              </a:solidFill>
              <a:latin typeface="Trebuchet MS" panose="020B0603020202020204" pitchFamily="34" charset="0"/>
              <a:ea typeface="+mn-ea"/>
              <a:cs typeface="+mn-cs"/>
            </a:endParaRPr>
          </a:p>
        </p:txBody>
      </p:sp>
      <p:sp>
        <p:nvSpPr>
          <p:cNvPr id="2" name="background">
            <a:extLst>
              <a:ext uri="{FF2B5EF4-FFF2-40B4-BE49-F238E27FC236}">
                <a16:creationId xmlns:a16="http://schemas.microsoft.com/office/drawing/2014/main" id="{2BF61D68-0944-1DE7-AC8D-C021522D984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3" name="cornerstone + logo">
            <a:extLst>
              <a:ext uri="{FF2B5EF4-FFF2-40B4-BE49-F238E27FC236}">
                <a16:creationId xmlns:a16="http://schemas.microsoft.com/office/drawing/2014/main" id="{5A105B65-1689-D4E8-EBFB-77E2AC52A239}"/>
              </a:ext>
            </a:extLst>
          </p:cNvPr>
          <p:cNvGrpSpPr/>
          <p:nvPr userDrawn="1"/>
        </p:nvGrpSpPr>
        <p:grpSpPr>
          <a:xfrm>
            <a:off x="9261600" y="4805452"/>
            <a:ext cx="2930400" cy="2052548"/>
            <a:chOff x="9261600" y="4805452"/>
            <a:chExt cx="2930400" cy="2052548"/>
          </a:xfrm>
        </p:grpSpPr>
        <p:sp>
          <p:nvSpPr>
            <p:cNvPr id="4" name="cornerstone">
              <a:extLst>
                <a:ext uri="{FF2B5EF4-FFF2-40B4-BE49-F238E27FC236}">
                  <a16:creationId xmlns:a16="http://schemas.microsoft.com/office/drawing/2014/main" id="{0A3060E7-7E78-BD1B-FAC0-EF12AE0AF8A9}"/>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F7A90FB8-7ADA-1C9E-98EC-7E58C58CFA99}"/>
                </a:ext>
              </a:extLst>
            </p:cNvPr>
            <p:cNvGrpSpPr/>
            <p:nvPr userDrawn="1"/>
          </p:nvGrpSpPr>
          <p:grpSpPr>
            <a:xfrm>
              <a:off x="10863808" y="6124766"/>
              <a:ext cx="970457" cy="372942"/>
              <a:chOff x="10870156" y="6124766"/>
              <a:chExt cx="970457" cy="372942"/>
            </a:xfrm>
          </p:grpSpPr>
          <p:sp>
            <p:nvSpPr>
              <p:cNvPr id="16" name="Vrije vorm: vorm 9">
                <a:extLst>
                  <a:ext uri="{FF2B5EF4-FFF2-40B4-BE49-F238E27FC236}">
                    <a16:creationId xmlns:a16="http://schemas.microsoft.com/office/drawing/2014/main" id="{2B7763DF-7592-E146-3C24-36DE6EF2A5C8}"/>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0">
                <a:extLst>
                  <a:ext uri="{FF2B5EF4-FFF2-40B4-BE49-F238E27FC236}">
                    <a16:creationId xmlns:a16="http://schemas.microsoft.com/office/drawing/2014/main" id="{4F93EEF5-6A84-94F1-9B51-D1C3F661FD59}"/>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1">
                <a:extLst>
                  <a:ext uri="{FF2B5EF4-FFF2-40B4-BE49-F238E27FC236}">
                    <a16:creationId xmlns:a16="http://schemas.microsoft.com/office/drawing/2014/main" id="{2CACBC9A-63E6-890E-747A-545F8F6B6226}"/>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2">
                <a:extLst>
                  <a:ext uri="{FF2B5EF4-FFF2-40B4-BE49-F238E27FC236}">
                    <a16:creationId xmlns:a16="http://schemas.microsoft.com/office/drawing/2014/main" id="{FC896D1B-1F19-2D64-78D0-C0A0D646FF7F}"/>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13">
                <a:extLst>
                  <a:ext uri="{FF2B5EF4-FFF2-40B4-BE49-F238E27FC236}">
                    <a16:creationId xmlns:a16="http://schemas.microsoft.com/office/drawing/2014/main" id="{7020B077-8F2E-DD58-A593-D2D2BD14BA64}"/>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2" name="URL BDO location">
            <a:extLst>
              <a:ext uri="{FF2B5EF4-FFF2-40B4-BE49-F238E27FC236}">
                <a16:creationId xmlns:a16="http://schemas.microsoft.com/office/drawing/2014/main" id="{BD1FAD4F-A0A2-8183-E9A6-9F68785B8B58}"/>
              </a:ext>
            </a:extLst>
          </p:cNvPr>
          <p:cNvSpPr txBox="1"/>
          <p:nvPr userDrawn="1"/>
        </p:nvSpPr>
        <p:spPr>
          <a:xfrm>
            <a:off x="485775" y="593725"/>
            <a:ext cx="5610225" cy="7201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endParaRPr lang="en-CA" noProof="0"/>
          </a:p>
          <a:p>
            <a:r>
              <a:rPr lang="en-CA" noProof="0"/>
              <a:t>www.bdo.ca</a:t>
            </a:r>
          </a:p>
        </p:txBody>
      </p:sp>
      <p:sp>
        <p:nvSpPr>
          <p:cNvPr id="23" name="legal disclaimer">
            <a:extLst>
              <a:ext uri="{FF2B5EF4-FFF2-40B4-BE49-F238E27FC236}">
                <a16:creationId xmlns:a16="http://schemas.microsoft.com/office/drawing/2014/main" id="{B0AE53AC-DA66-AD27-1F2B-43E56101A471}"/>
              </a:ext>
            </a:extLst>
          </p:cNvPr>
          <p:cNvSpPr txBox="1"/>
          <p:nvPr userDrawn="1"/>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800" b="0" kern="1200" cap="none" baseline="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369581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ack cover campaign">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7" name="cornerstone + logo">
            <a:extLst>
              <a:ext uri="{FF2B5EF4-FFF2-40B4-BE49-F238E27FC236}">
                <a16:creationId xmlns:a16="http://schemas.microsoft.com/office/drawing/2014/main" id="{1CAF5E08-E09C-B6E5-6A1A-A045139736C2}"/>
              </a:ext>
            </a:extLst>
          </p:cNvPr>
          <p:cNvGrpSpPr/>
          <p:nvPr/>
        </p:nvGrpSpPr>
        <p:grpSpPr>
          <a:xfrm>
            <a:off x="9261600" y="4805452"/>
            <a:ext cx="2930400"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6" name="legal disclaimer">
            <a:extLst>
              <a:ext uri="{FF2B5EF4-FFF2-40B4-BE49-F238E27FC236}">
                <a16:creationId xmlns:a16="http://schemas.microsoft.com/office/drawing/2014/main" id="{8FFA2561-3125-A797-E3E9-64892195DF8C}"/>
              </a:ext>
            </a:extLst>
          </p:cNvPr>
          <p:cNvSpPr txBox="1"/>
          <p:nvPr/>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800" b="0" kern="1200" cap="none" baseline="0">
              <a:solidFill>
                <a:schemeClr val="bg1"/>
              </a:solidFill>
              <a:latin typeface="Trebuchet MS" panose="020B0603020202020204" pitchFamily="34" charset="0"/>
              <a:ea typeface="+mn-ea"/>
              <a:cs typeface="+mn-cs"/>
            </a:endParaRPr>
          </a:p>
        </p:txBody>
      </p:sp>
      <p:sp>
        <p:nvSpPr>
          <p:cNvPr id="3" name="campaign text">
            <a:extLst>
              <a:ext uri="{FF2B5EF4-FFF2-40B4-BE49-F238E27FC236}">
                <a16:creationId xmlns:a16="http://schemas.microsoft.com/office/drawing/2014/main" id="{C394D8FD-8114-F41F-5FF5-996285DA5E0C}"/>
              </a:ext>
            </a:extLst>
          </p:cNvPr>
          <p:cNvSpPr txBox="1"/>
          <p:nvPr/>
        </p:nvSpPr>
        <p:spPr>
          <a:xfrm>
            <a:off x="485023" y="1712912"/>
            <a:ext cx="5610977" cy="3092540"/>
          </a:xfrm>
          <a:prstGeom prst="rect">
            <a:avLst/>
          </a:prstGeom>
          <a:noFill/>
        </p:spPr>
        <p:txBody>
          <a:bodyPr wrap="square" lIns="0" tIns="0" rIns="0" bIns="0" anchor="t" anchorCtr="0">
            <a:noAutofit/>
          </a:bodyPr>
          <a:lstStyle/>
          <a:p>
            <a:pPr marL="0" indent="0" algn="l" defTabSz="914066" rtl="0" eaLnBrk="1" latinLnBrk="0" hangingPunct="1">
              <a:lnSpc>
                <a:spcPct val="100000"/>
              </a:lnSpc>
              <a:spcBef>
                <a:spcPts val="0"/>
              </a:spcBef>
              <a:spcAft>
                <a:spcPts val="0"/>
              </a:spcAft>
              <a:buFont typeface="Arial" pitchFamily="34" charset="0"/>
              <a:buNone/>
            </a:pPr>
            <a:r>
              <a:rPr lang="en-CA" sz="1400" b="0" kern="1200" cap="none" baseline="0" noProof="0">
                <a:solidFill>
                  <a:schemeClr val="bg1"/>
                </a:solidFill>
                <a:latin typeface="Trebuchet MS" panose="020B0603020202020204" pitchFamily="34" charset="0"/>
                <a:ea typeface="+mn-ea"/>
                <a:cs typeface="+mn-cs"/>
              </a:rPr>
              <a:t>BDO is a leading provider of professional services, delivering a range of assurance &amp; accounting, tax, and advisory services. Complemented by continuously advancing technology expertise, ESG focus, and 100+ years of being connected to local communities, we’re proud to cultivate ongoing relationships with clients and employees across Canada and beyond.  </a:t>
            </a:r>
          </a:p>
          <a:p>
            <a:pPr marL="0" indent="0" algn="l" defTabSz="914066" rtl="0" eaLnBrk="1" latinLnBrk="0" hangingPunct="1">
              <a:lnSpc>
                <a:spcPct val="100000"/>
              </a:lnSpc>
              <a:spcBef>
                <a:spcPts val="0"/>
              </a:spcBef>
              <a:spcAft>
                <a:spcPts val="0"/>
              </a:spcAft>
              <a:buFont typeface="Arial" pitchFamily="34" charset="0"/>
              <a:buNone/>
            </a:pPr>
            <a:endParaRPr lang="en-CA" sz="1400" b="0"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en-CA" sz="1400" b="0" kern="1200" cap="none" baseline="0" noProof="0">
                <a:solidFill>
                  <a:schemeClr val="bg1"/>
                </a:solidFill>
                <a:latin typeface="Trebuchet MS" panose="020B0603020202020204" pitchFamily="34" charset="0"/>
                <a:ea typeface="+mn-ea"/>
                <a:cs typeface="+mn-cs"/>
              </a:rPr>
              <a:t>Our people-first approach to our talent experience has earned us multiple awards, including a spot among Canada’s Top 100 Employers for 2023. </a:t>
            </a:r>
          </a:p>
          <a:p>
            <a:pPr marL="0" indent="0" algn="l" defTabSz="914066" rtl="0" eaLnBrk="1" latinLnBrk="0" hangingPunct="1">
              <a:lnSpc>
                <a:spcPct val="100000"/>
              </a:lnSpc>
              <a:spcBef>
                <a:spcPts val="0"/>
              </a:spcBef>
              <a:spcAft>
                <a:spcPts val="0"/>
              </a:spcAft>
              <a:buFont typeface="Arial" pitchFamily="34" charset="0"/>
              <a:buNone/>
            </a:pPr>
            <a:endParaRPr lang="en-CA" sz="14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en-CA" sz="1400" b="1" kern="1200" cap="none" baseline="0" noProof="0">
                <a:solidFill>
                  <a:schemeClr val="bg1"/>
                </a:solidFill>
                <a:latin typeface="Trebuchet MS" panose="020B0603020202020204" pitchFamily="34" charset="0"/>
                <a:ea typeface="+mn-ea"/>
                <a:cs typeface="+mn-cs"/>
              </a:rPr>
              <a:t>www.bdo.ca</a:t>
            </a:r>
          </a:p>
        </p:txBody>
      </p:sp>
      <p:sp>
        <p:nvSpPr>
          <p:cNvPr id="4" name="campaign title">
            <a:extLst>
              <a:ext uri="{FF2B5EF4-FFF2-40B4-BE49-F238E27FC236}">
                <a16:creationId xmlns:a16="http://schemas.microsoft.com/office/drawing/2014/main" id="{1DE24CF5-1B1F-FFAC-9537-C34B6939D246}"/>
              </a:ext>
            </a:extLst>
          </p:cNvPr>
          <p:cNvSpPr txBox="1">
            <a:spLocks/>
          </p:cNvSpPr>
          <p:nvPr/>
        </p:nvSpPr>
        <p:spPr>
          <a:xfrm>
            <a:off x="485775" y="593724"/>
            <a:ext cx="5610225" cy="3600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noProof="0"/>
              <a:t>About BDO</a:t>
            </a:r>
          </a:p>
        </p:txBody>
      </p:sp>
      <p:sp>
        <p:nvSpPr>
          <p:cNvPr id="2" name="background">
            <a:extLst>
              <a:ext uri="{FF2B5EF4-FFF2-40B4-BE49-F238E27FC236}">
                <a16:creationId xmlns:a16="http://schemas.microsoft.com/office/drawing/2014/main" id="{7FFF01A8-EB59-732C-2E55-CA478295DB1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15" name="cornerstone + logo">
            <a:extLst>
              <a:ext uri="{FF2B5EF4-FFF2-40B4-BE49-F238E27FC236}">
                <a16:creationId xmlns:a16="http://schemas.microsoft.com/office/drawing/2014/main" id="{1ABAF92E-5D4D-2C19-78AC-714E9B7BCA4A}"/>
              </a:ext>
            </a:extLst>
          </p:cNvPr>
          <p:cNvGrpSpPr/>
          <p:nvPr userDrawn="1"/>
        </p:nvGrpSpPr>
        <p:grpSpPr>
          <a:xfrm>
            <a:off x="9261600" y="4805452"/>
            <a:ext cx="2930400" cy="2052548"/>
            <a:chOff x="9261600" y="4805452"/>
            <a:chExt cx="2930400" cy="2052548"/>
          </a:xfrm>
        </p:grpSpPr>
        <p:sp>
          <p:nvSpPr>
            <p:cNvPr id="16" name="cornerstone">
              <a:extLst>
                <a:ext uri="{FF2B5EF4-FFF2-40B4-BE49-F238E27FC236}">
                  <a16:creationId xmlns:a16="http://schemas.microsoft.com/office/drawing/2014/main" id="{9DF6C996-B373-79D0-F638-C44552E9B5FB}"/>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7" name="BDO logo">
              <a:extLst>
                <a:ext uri="{FF2B5EF4-FFF2-40B4-BE49-F238E27FC236}">
                  <a16:creationId xmlns:a16="http://schemas.microsoft.com/office/drawing/2014/main" id="{B0ED0762-E16D-8C4C-186E-02C3BE644099}"/>
                </a:ext>
              </a:extLst>
            </p:cNvPr>
            <p:cNvGrpSpPr/>
            <p:nvPr userDrawn="1"/>
          </p:nvGrpSpPr>
          <p:grpSpPr>
            <a:xfrm>
              <a:off x="10863808" y="6124766"/>
              <a:ext cx="970457" cy="372942"/>
              <a:chOff x="10870156" y="6124766"/>
              <a:chExt cx="970457" cy="372942"/>
            </a:xfrm>
          </p:grpSpPr>
          <p:sp>
            <p:nvSpPr>
              <p:cNvPr id="18" name="Vrije vorm: vorm 9">
                <a:extLst>
                  <a:ext uri="{FF2B5EF4-FFF2-40B4-BE49-F238E27FC236}">
                    <a16:creationId xmlns:a16="http://schemas.microsoft.com/office/drawing/2014/main" id="{F767D39B-33D2-985E-1BF9-113DAFFD95CE}"/>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9" name="Vrije vorm: vorm 10">
                <a:extLst>
                  <a:ext uri="{FF2B5EF4-FFF2-40B4-BE49-F238E27FC236}">
                    <a16:creationId xmlns:a16="http://schemas.microsoft.com/office/drawing/2014/main" id="{56533E25-856A-4F70-FD7F-BF82204991D3}"/>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20" name="Vrije vorm: vorm 11">
                <a:extLst>
                  <a:ext uri="{FF2B5EF4-FFF2-40B4-BE49-F238E27FC236}">
                    <a16:creationId xmlns:a16="http://schemas.microsoft.com/office/drawing/2014/main" id="{2A3E639E-4C4A-46D5-1BB6-8E6AEFE0B6FD}"/>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21" name="Vrije vorm: vorm 12">
                <a:extLst>
                  <a:ext uri="{FF2B5EF4-FFF2-40B4-BE49-F238E27FC236}">
                    <a16:creationId xmlns:a16="http://schemas.microsoft.com/office/drawing/2014/main" id="{2AF5C544-0938-5DB3-3918-1D0E6A157B76}"/>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2" name="Vrije vorm: vorm 13">
                <a:extLst>
                  <a:ext uri="{FF2B5EF4-FFF2-40B4-BE49-F238E27FC236}">
                    <a16:creationId xmlns:a16="http://schemas.microsoft.com/office/drawing/2014/main" id="{1986D93A-D36B-17C9-B58A-C9064E0FDBA3}"/>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3" name="legal disclaimer">
            <a:extLst>
              <a:ext uri="{FF2B5EF4-FFF2-40B4-BE49-F238E27FC236}">
                <a16:creationId xmlns:a16="http://schemas.microsoft.com/office/drawing/2014/main" id="{44BD34AC-5CAF-CD4D-8CE1-3413AEC18BF3}"/>
              </a:ext>
            </a:extLst>
          </p:cNvPr>
          <p:cNvSpPr txBox="1"/>
          <p:nvPr userDrawn="1"/>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BDO Canada LLP, a Canadian limited liability partnership, is a member of BDO International Limited, a UK company limited by guarantee, and forms part of the international BDO network of</a:t>
            </a:r>
          </a:p>
          <a:p>
            <a:pPr marL="0" indent="0" algn="l" defTabSz="914066" rtl="0" eaLnBrk="1" latinLnBrk="0" hangingPunct="1">
              <a:lnSpc>
                <a:spcPct val="100000"/>
              </a:lnSpc>
              <a:spcBef>
                <a:spcPts val="0"/>
              </a:spcBef>
              <a:spcAft>
                <a:spcPts val="600"/>
              </a:spcAft>
              <a:buFont typeface="Arial" pitchFamily="34" charset="0"/>
              <a:buNone/>
            </a:pPr>
            <a:r>
              <a:rPr lang="en-CA" sz="800" b="0" kern="1200" cap="none" spc="0" baseline="0">
                <a:solidFill>
                  <a:schemeClr val="bg1"/>
                </a:solidFill>
                <a:latin typeface="Trebuchet MS" panose="020B0603020202020204" pitchFamily="34" charset="0"/>
                <a:ea typeface="+mn-ea"/>
                <a:cs typeface="+mn-cs"/>
              </a:rPr>
              <a:t>independent member firms. BDO is the brand name for the BDO network and for each of the BDO Member Firms.</a:t>
            </a:r>
            <a:endParaRPr lang="nl-NL" sz="800" b="0" kern="1200" cap="none" baseline="0">
              <a:solidFill>
                <a:schemeClr val="bg1"/>
              </a:solidFill>
              <a:latin typeface="Trebuchet MS" panose="020B0603020202020204" pitchFamily="34" charset="0"/>
              <a:ea typeface="+mn-ea"/>
              <a:cs typeface="+mn-cs"/>
            </a:endParaRPr>
          </a:p>
        </p:txBody>
      </p:sp>
      <p:sp>
        <p:nvSpPr>
          <p:cNvPr id="24" name="campaign text">
            <a:extLst>
              <a:ext uri="{FF2B5EF4-FFF2-40B4-BE49-F238E27FC236}">
                <a16:creationId xmlns:a16="http://schemas.microsoft.com/office/drawing/2014/main" id="{245638B7-6D3A-4539-3006-D6F46A30DB6E}"/>
              </a:ext>
            </a:extLst>
          </p:cNvPr>
          <p:cNvSpPr txBox="1"/>
          <p:nvPr userDrawn="1"/>
        </p:nvSpPr>
        <p:spPr>
          <a:xfrm>
            <a:off x="485023" y="1712912"/>
            <a:ext cx="5610977" cy="3092540"/>
          </a:xfrm>
          <a:prstGeom prst="rect">
            <a:avLst/>
          </a:prstGeom>
          <a:noFill/>
        </p:spPr>
        <p:txBody>
          <a:bodyPr wrap="square" lIns="0" tIns="0" rIns="0" bIns="0" anchor="t" anchorCtr="0">
            <a:noAutofit/>
          </a:bodyPr>
          <a:lstStyle/>
          <a:p>
            <a:pPr marL="0" indent="0" algn="l" defTabSz="914066" rtl="0" eaLnBrk="1" latinLnBrk="0" hangingPunct="1">
              <a:lnSpc>
                <a:spcPct val="100000"/>
              </a:lnSpc>
              <a:spcBef>
                <a:spcPts val="0"/>
              </a:spcBef>
              <a:spcAft>
                <a:spcPts val="0"/>
              </a:spcAft>
              <a:buFont typeface="Arial" pitchFamily="34" charset="0"/>
              <a:buNone/>
            </a:pPr>
            <a:r>
              <a:rPr lang="en-CA" sz="1400" b="0" kern="1200" cap="none" baseline="0" noProof="0">
                <a:solidFill>
                  <a:schemeClr val="bg1"/>
                </a:solidFill>
                <a:latin typeface="Trebuchet MS" panose="020B0603020202020204" pitchFamily="34" charset="0"/>
                <a:ea typeface="+mn-ea"/>
                <a:cs typeface="+mn-cs"/>
              </a:rPr>
              <a:t>BDO is a leading provider of professional services, delivering a range of assurance &amp; accounting, tax, and advisory services. Complemented by continuously advancing technology expertise, ESG focus, and 100+ years of being connected to local communities, we’re proud to cultivate ongoing relationships with clients and employees across Canada and beyond.  </a:t>
            </a:r>
          </a:p>
          <a:p>
            <a:pPr marL="0" indent="0" algn="l" defTabSz="914066" rtl="0" eaLnBrk="1" latinLnBrk="0" hangingPunct="1">
              <a:lnSpc>
                <a:spcPct val="100000"/>
              </a:lnSpc>
              <a:spcBef>
                <a:spcPts val="0"/>
              </a:spcBef>
              <a:spcAft>
                <a:spcPts val="0"/>
              </a:spcAft>
              <a:buFont typeface="Arial" pitchFamily="34" charset="0"/>
              <a:buNone/>
            </a:pPr>
            <a:endParaRPr lang="en-CA" sz="1400" b="0"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en-CA" sz="1400" b="0" kern="1200" cap="none" baseline="0" noProof="0">
                <a:solidFill>
                  <a:schemeClr val="bg1"/>
                </a:solidFill>
                <a:latin typeface="Trebuchet MS" panose="020B0603020202020204" pitchFamily="34" charset="0"/>
                <a:ea typeface="+mn-ea"/>
                <a:cs typeface="+mn-cs"/>
              </a:rPr>
              <a:t>Our people-first approach to our talent experience has earned us multiple awards, including a spot among Canada’s Top 100 Employers for 2023. </a:t>
            </a:r>
          </a:p>
          <a:p>
            <a:pPr marL="0" indent="0" algn="l" defTabSz="914066" rtl="0" eaLnBrk="1" latinLnBrk="0" hangingPunct="1">
              <a:lnSpc>
                <a:spcPct val="100000"/>
              </a:lnSpc>
              <a:spcBef>
                <a:spcPts val="0"/>
              </a:spcBef>
              <a:spcAft>
                <a:spcPts val="0"/>
              </a:spcAft>
              <a:buFont typeface="Arial" pitchFamily="34" charset="0"/>
              <a:buNone/>
            </a:pPr>
            <a:endParaRPr lang="en-CA" sz="14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en-CA" sz="1400" b="1" kern="1200" cap="none" baseline="0" noProof="0">
                <a:solidFill>
                  <a:schemeClr val="bg1"/>
                </a:solidFill>
                <a:latin typeface="Trebuchet MS" panose="020B0603020202020204" pitchFamily="34" charset="0"/>
                <a:ea typeface="+mn-ea"/>
                <a:cs typeface="+mn-cs"/>
              </a:rPr>
              <a:t>www.bdo.ca</a:t>
            </a:r>
          </a:p>
        </p:txBody>
      </p:sp>
      <p:sp>
        <p:nvSpPr>
          <p:cNvPr id="25" name="campaign title">
            <a:extLst>
              <a:ext uri="{FF2B5EF4-FFF2-40B4-BE49-F238E27FC236}">
                <a16:creationId xmlns:a16="http://schemas.microsoft.com/office/drawing/2014/main" id="{2C0C8A1B-A73F-8825-D324-738F0116174C}"/>
              </a:ext>
            </a:extLst>
          </p:cNvPr>
          <p:cNvSpPr txBox="1">
            <a:spLocks/>
          </p:cNvSpPr>
          <p:nvPr userDrawn="1"/>
        </p:nvSpPr>
        <p:spPr>
          <a:xfrm>
            <a:off x="485775" y="593724"/>
            <a:ext cx="5610225" cy="3600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noProof="0"/>
              <a:t>About BDO</a:t>
            </a:r>
          </a:p>
        </p:txBody>
      </p:sp>
    </p:spTree>
    <p:extLst>
      <p:ext uri="{BB962C8B-B14F-4D97-AF65-F5344CB8AC3E}">
        <p14:creationId xmlns:p14="http://schemas.microsoft.com/office/powerpoint/2010/main" val="10849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ack cover legal F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7" name="cornerstone + logo">
            <a:extLst>
              <a:ext uri="{FF2B5EF4-FFF2-40B4-BE49-F238E27FC236}">
                <a16:creationId xmlns:a16="http://schemas.microsoft.com/office/drawing/2014/main" id="{1CAF5E08-E09C-B6E5-6A1A-A045139736C2}"/>
              </a:ext>
            </a:extLst>
          </p:cNvPr>
          <p:cNvGrpSpPr>
            <a:grpSpLocks noGrp="1" noUngrp="1" noRot="1" noMove="1" noResize="1"/>
          </p:cNvGrpSpPr>
          <p:nvPr/>
        </p:nvGrpSpPr>
        <p:grpSpPr>
          <a:xfrm>
            <a:off x="9261600" y="4805452"/>
            <a:ext cx="2930400"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a:spLocks noGrp="1" noRot="1" noMove="1" noResize="1" noEditPoints="1" noAdjustHandles="1" noChangeArrowheads="1" noChangeShapeType="1"/>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a:grpSpLocks noGrp="1" noUngrp="1" noRot="1" noMove="1" noResize="1"/>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17" name="URL BDO location">
            <a:extLst>
              <a:ext uri="{FF2B5EF4-FFF2-40B4-BE49-F238E27FC236}">
                <a16:creationId xmlns:a16="http://schemas.microsoft.com/office/drawing/2014/main" id="{2C94AD80-896A-BD59-96A8-8047B00855BA}"/>
              </a:ext>
            </a:extLst>
          </p:cNvPr>
          <p:cNvSpPr txBox="1">
            <a:spLocks noGrp="1" noRot="1" noMove="1" noResize="1" noEditPoints="1" noAdjustHandles="1" noChangeArrowheads="1" noChangeShapeType="1"/>
          </p:cNvSpPr>
          <p:nvPr/>
        </p:nvSpPr>
        <p:spPr>
          <a:xfrm>
            <a:off x="485775" y="593725"/>
            <a:ext cx="5610225" cy="7201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endParaRPr lang="en-CA" noProof="0"/>
          </a:p>
          <a:p>
            <a:r>
              <a:rPr lang="en-CA" noProof="0"/>
              <a:t>www.bdo.ca/fr-ca</a:t>
            </a:r>
          </a:p>
        </p:txBody>
      </p:sp>
      <p:sp>
        <p:nvSpPr>
          <p:cNvPr id="15" name="legal disclaimer">
            <a:extLst>
              <a:ext uri="{FF2B5EF4-FFF2-40B4-BE49-F238E27FC236}">
                <a16:creationId xmlns:a16="http://schemas.microsoft.com/office/drawing/2014/main" id="{548E9ED9-779F-4688-AE0A-F9EE604C400F}"/>
              </a:ext>
            </a:extLst>
          </p:cNvPr>
          <p:cNvSpPr txBox="1"/>
          <p:nvPr/>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BDO Canada </a:t>
            </a:r>
            <a:r>
              <a:rPr lang="fr-FR" sz="800" b="0" kern="1200" cap="none" spc="0" baseline="0" err="1">
                <a:solidFill>
                  <a:schemeClr val="bg1"/>
                </a:solidFill>
                <a:latin typeface="Trebuchet MS" panose="020B0603020202020204" pitchFamily="34" charset="0"/>
                <a:ea typeface="+mn-ea"/>
                <a:cs typeface="+mn-cs"/>
              </a:rPr>
              <a:t>s.r.l</a:t>
            </a:r>
            <a:r>
              <a:rPr lang="fr-FR" sz="800" b="0" kern="1200" cap="none" spc="0" baseline="0">
                <a:solidFill>
                  <a:schemeClr val="bg1"/>
                </a:solidFill>
                <a:latin typeface="Trebuchet MS" panose="020B0603020202020204" pitchFamily="34" charset="0"/>
                <a:ea typeface="+mn-ea"/>
                <a:cs typeface="+mn-cs"/>
              </a:rPr>
              <a:t>./S.E.N.C.R.L., une société canadienne à responsabilité limitée/société en nom collectif à responsabilité limitée, est membre de BDO International Limited, société de droit anglais, et</a:t>
            </a: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fait partie du réseau international de sociétés membres indépendantes BDO. BDO est la marque utilisée pour désigner le réseau BDO et chacune de ses sociétés membres.</a:t>
            </a:r>
            <a:endParaRPr lang="nl-NL" sz="800" b="0" kern="1200" cap="none" baseline="0">
              <a:solidFill>
                <a:schemeClr val="bg1"/>
              </a:solidFill>
              <a:latin typeface="Trebuchet MS" panose="020B0603020202020204" pitchFamily="34" charset="0"/>
              <a:ea typeface="+mn-ea"/>
              <a:cs typeface="+mn-cs"/>
            </a:endParaRPr>
          </a:p>
        </p:txBody>
      </p:sp>
      <p:sp>
        <p:nvSpPr>
          <p:cNvPr id="2" name="background">
            <a:extLst>
              <a:ext uri="{FF2B5EF4-FFF2-40B4-BE49-F238E27FC236}">
                <a16:creationId xmlns:a16="http://schemas.microsoft.com/office/drawing/2014/main" id="{B9687C44-E062-1F10-C2D8-5E11A53C9E3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3" name="cornerstone + logo">
            <a:extLst>
              <a:ext uri="{FF2B5EF4-FFF2-40B4-BE49-F238E27FC236}">
                <a16:creationId xmlns:a16="http://schemas.microsoft.com/office/drawing/2014/main" id="{F5F5EB86-C2ED-8A72-A382-AA67DA4E515B}"/>
              </a:ext>
            </a:extLst>
          </p:cNvPr>
          <p:cNvGrpSpPr/>
          <p:nvPr userDrawn="1"/>
        </p:nvGrpSpPr>
        <p:grpSpPr>
          <a:xfrm>
            <a:off x="9261600" y="4805452"/>
            <a:ext cx="2930400" cy="2052548"/>
            <a:chOff x="9261600" y="4805452"/>
            <a:chExt cx="2930400" cy="2052548"/>
          </a:xfrm>
        </p:grpSpPr>
        <p:sp>
          <p:nvSpPr>
            <p:cNvPr id="4" name="cornerstone">
              <a:extLst>
                <a:ext uri="{FF2B5EF4-FFF2-40B4-BE49-F238E27FC236}">
                  <a16:creationId xmlns:a16="http://schemas.microsoft.com/office/drawing/2014/main" id="{80A90EC7-CBA1-465B-4E6A-BCC2639C8103}"/>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6" name="BDO logo">
              <a:extLst>
                <a:ext uri="{FF2B5EF4-FFF2-40B4-BE49-F238E27FC236}">
                  <a16:creationId xmlns:a16="http://schemas.microsoft.com/office/drawing/2014/main" id="{29C807FD-F60C-D456-80EE-DF59166CED83}"/>
                </a:ext>
              </a:extLst>
            </p:cNvPr>
            <p:cNvGrpSpPr/>
            <p:nvPr userDrawn="1"/>
          </p:nvGrpSpPr>
          <p:grpSpPr>
            <a:xfrm>
              <a:off x="10863808" y="6124766"/>
              <a:ext cx="970457" cy="372942"/>
              <a:chOff x="10870156" y="6124766"/>
              <a:chExt cx="970457" cy="372942"/>
            </a:xfrm>
          </p:grpSpPr>
          <p:sp>
            <p:nvSpPr>
              <p:cNvPr id="16" name="Vrije vorm: vorm 9">
                <a:extLst>
                  <a:ext uri="{FF2B5EF4-FFF2-40B4-BE49-F238E27FC236}">
                    <a16:creationId xmlns:a16="http://schemas.microsoft.com/office/drawing/2014/main" id="{10FEAB2E-7B55-33CD-5709-D0C51E8D9D6E}"/>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8" name="Vrije vorm: vorm 10">
                <a:extLst>
                  <a:ext uri="{FF2B5EF4-FFF2-40B4-BE49-F238E27FC236}">
                    <a16:creationId xmlns:a16="http://schemas.microsoft.com/office/drawing/2014/main" id="{9A15789F-9ABC-D01D-E5BC-0B7E317B5C20}"/>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9" name="Vrije vorm: vorm 11">
                <a:extLst>
                  <a:ext uri="{FF2B5EF4-FFF2-40B4-BE49-F238E27FC236}">
                    <a16:creationId xmlns:a16="http://schemas.microsoft.com/office/drawing/2014/main" id="{CFEDE18D-40AB-6BCF-B564-6947688441A8}"/>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20" name="Vrije vorm: vorm 12">
                <a:extLst>
                  <a:ext uri="{FF2B5EF4-FFF2-40B4-BE49-F238E27FC236}">
                    <a16:creationId xmlns:a16="http://schemas.microsoft.com/office/drawing/2014/main" id="{688B2DC9-90CD-6B43-A13D-4201D68BEEA2}"/>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1" name="Vrije vorm: vorm 13">
                <a:extLst>
                  <a:ext uri="{FF2B5EF4-FFF2-40B4-BE49-F238E27FC236}">
                    <a16:creationId xmlns:a16="http://schemas.microsoft.com/office/drawing/2014/main" id="{44FD40FB-9363-4225-C712-3C73DD888C4F}"/>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2" name="URL BDO location">
            <a:extLst>
              <a:ext uri="{FF2B5EF4-FFF2-40B4-BE49-F238E27FC236}">
                <a16:creationId xmlns:a16="http://schemas.microsoft.com/office/drawing/2014/main" id="{A0F76235-B0E4-36FD-94B3-B3003EFA751D}"/>
              </a:ext>
            </a:extLst>
          </p:cNvPr>
          <p:cNvSpPr txBox="1"/>
          <p:nvPr userDrawn="1"/>
        </p:nvSpPr>
        <p:spPr>
          <a:xfrm>
            <a:off x="485775" y="593725"/>
            <a:ext cx="5610225" cy="7201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endParaRPr lang="en-CA" noProof="0"/>
          </a:p>
          <a:p>
            <a:r>
              <a:rPr lang="en-CA" noProof="0"/>
              <a:t>www.bdo.ca/fr-ca</a:t>
            </a:r>
          </a:p>
        </p:txBody>
      </p:sp>
      <p:sp>
        <p:nvSpPr>
          <p:cNvPr id="23" name="legal disclaimer">
            <a:extLst>
              <a:ext uri="{FF2B5EF4-FFF2-40B4-BE49-F238E27FC236}">
                <a16:creationId xmlns:a16="http://schemas.microsoft.com/office/drawing/2014/main" id="{6ED35BCF-6283-3ECE-6C1F-1F442CBE55E7}"/>
              </a:ext>
            </a:extLst>
          </p:cNvPr>
          <p:cNvSpPr txBox="1"/>
          <p:nvPr userDrawn="1"/>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BDO Canada </a:t>
            </a:r>
            <a:r>
              <a:rPr lang="fr-FR" sz="800" b="0" kern="1200" cap="none" spc="0" baseline="0" err="1">
                <a:solidFill>
                  <a:schemeClr val="bg1"/>
                </a:solidFill>
                <a:latin typeface="Trebuchet MS" panose="020B0603020202020204" pitchFamily="34" charset="0"/>
                <a:ea typeface="+mn-ea"/>
                <a:cs typeface="+mn-cs"/>
              </a:rPr>
              <a:t>s.r.l</a:t>
            </a:r>
            <a:r>
              <a:rPr lang="fr-FR" sz="800" b="0" kern="1200" cap="none" spc="0" baseline="0">
                <a:solidFill>
                  <a:schemeClr val="bg1"/>
                </a:solidFill>
                <a:latin typeface="Trebuchet MS" panose="020B0603020202020204" pitchFamily="34" charset="0"/>
                <a:ea typeface="+mn-ea"/>
                <a:cs typeface="+mn-cs"/>
              </a:rPr>
              <a:t>./S.E.N.C.R.L., une société canadienne à responsabilité limitée/société en nom collectif à responsabilité limitée, est membre de BDO International Limited, société de droit anglais, et</a:t>
            </a: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fait partie du réseau international de sociétés membres indépendantes BDO. BDO est la marque utilisée pour désigner le réseau BDO et chacune de ses sociétés membres.</a:t>
            </a:r>
            <a:endParaRPr lang="nl-NL" sz="800" b="0" kern="1200" cap="none" baseline="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4547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ck cover campaign F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2B43695-8F72-BAE4-3FF2-01D437E98CE2}"/>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7" name="cornerstone + logo">
            <a:extLst>
              <a:ext uri="{FF2B5EF4-FFF2-40B4-BE49-F238E27FC236}">
                <a16:creationId xmlns:a16="http://schemas.microsoft.com/office/drawing/2014/main" id="{1CAF5E08-E09C-B6E5-6A1A-A045139736C2}"/>
              </a:ext>
            </a:extLst>
          </p:cNvPr>
          <p:cNvGrpSpPr/>
          <p:nvPr/>
        </p:nvGrpSpPr>
        <p:grpSpPr>
          <a:xfrm>
            <a:off x="9261600" y="4805452"/>
            <a:ext cx="2930400" cy="2052548"/>
            <a:chOff x="9261600" y="4805452"/>
            <a:chExt cx="2930400" cy="2052548"/>
          </a:xfrm>
        </p:grpSpPr>
        <p:sp>
          <p:nvSpPr>
            <p:cNvPr id="8" name="cornerstone">
              <a:extLst>
                <a:ext uri="{FF2B5EF4-FFF2-40B4-BE49-F238E27FC236}">
                  <a16:creationId xmlns:a16="http://schemas.microsoft.com/office/drawing/2014/main" id="{F67ABAC5-BBC6-78C7-96AD-6158D2636AA0}"/>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9" name="BDO logo">
              <a:extLst>
                <a:ext uri="{FF2B5EF4-FFF2-40B4-BE49-F238E27FC236}">
                  <a16:creationId xmlns:a16="http://schemas.microsoft.com/office/drawing/2014/main" id="{7E838D03-2644-35AA-C91E-C4010F08F93F}"/>
                </a:ext>
              </a:extLst>
            </p:cNvPr>
            <p:cNvGrpSpPr/>
            <p:nvPr userDrawn="1"/>
          </p:nvGrpSpPr>
          <p:grpSpPr>
            <a:xfrm>
              <a:off x="10863808" y="6124766"/>
              <a:ext cx="970457" cy="372942"/>
              <a:chOff x="10870156" y="6124766"/>
              <a:chExt cx="970457" cy="372942"/>
            </a:xfrm>
          </p:grpSpPr>
          <p:sp>
            <p:nvSpPr>
              <p:cNvPr id="10" name="Vrije vorm: vorm 9">
                <a:extLst>
                  <a:ext uri="{FF2B5EF4-FFF2-40B4-BE49-F238E27FC236}">
                    <a16:creationId xmlns:a16="http://schemas.microsoft.com/office/drawing/2014/main" id="{1125555A-01F7-194E-C71F-1A75140A1BCD}"/>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1" name="Vrije vorm: vorm 10">
                <a:extLst>
                  <a:ext uri="{FF2B5EF4-FFF2-40B4-BE49-F238E27FC236}">
                    <a16:creationId xmlns:a16="http://schemas.microsoft.com/office/drawing/2014/main" id="{875F3B9B-98BF-70ED-D2B2-6E685F573EBB}"/>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12" name="Vrije vorm: vorm 11">
                <a:extLst>
                  <a:ext uri="{FF2B5EF4-FFF2-40B4-BE49-F238E27FC236}">
                    <a16:creationId xmlns:a16="http://schemas.microsoft.com/office/drawing/2014/main" id="{1BBCA701-BD74-F26F-6C0B-36A8B1EFA950}"/>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13" name="Vrije vorm: vorm 12">
                <a:extLst>
                  <a:ext uri="{FF2B5EF4-FFF2-40B4-BE49-F238E27FC236}">
                    <a16:creationId xmlns:a16="http://schemas.microsoft.com/office/drawing/2014/main" id="{D7379A88-D23B-BF7F-143F-11EFB4B9FD54}"/>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14" name="Vrije vorm: vorm 13">
                <a:extLst>
                  <a:ext uri="{FF2B5EF4-FFF2-40B4-BE49-F238E27FC236}">
                    <a16:creationId xmlns:a16="http://schemas.microsoft.com/office/drawing/2014/main" id="{4E3F0EC2-A33B-FA36-9A4D-E7D9714BD752}"/>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6" name="legal disclaimer">
            <a:extLst>
              <a:ext uri="{FF2B5EF4-FFF2-40B4-BE49-F238E27FC236}">
                <a16:creationId xmlns:a16="http://schemas.microsoft.com/office/drawing/2014/main" id="{8FFA2561-3125-A797-E3E9-64892195DF8C}"/>
              </a:ext>
            </a:extLst>
          </p:cNvPr>
          <p:cNvSpPr txBox="1"/>
          <p:nvPr/>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BDO Canada </a:t>
            </a:r>
            <a:r>
              <a:rPr lang="fr-FR" sz="800" b="0" kern="1200" cap="none" spc="0" baseline="0" err="1">
                <a:solidFill>
                  <a:schemeClr val="bg1"/>
                </a:solidFill>
                <a:latin typeface="Trebuchet MS" panose="020B0603020202020204" pitchFamily="34" charset="0"/>
                <a:ea typeface="+mn-ea"/>
                <a:cs typeface="+mn-cs"/>
              </a:rPr>
              <a:t>s.r.l</a:t>
            </a:r>
            <a:r>
              <a:rPr lang="fr-FR" sz="800" b="0" kern="1200" cap="none" spc="0" baseline="0">
                <a:solidFill>
                  <a:schemeClr val="bg1"/>
                </a:solidFill>
                <a:latin typeface="Trebuchet MS" panose="020B0603020202020204" pitchFamily="34" charset="0"/>
                <a:ea typeface="+mn-ea"/>
                <a:cs typeface="+mn-cs"/>
              </a:rPr>
              <a:t>./S.E.N.C.R.L., une société canadienne à responsabilité limitée/société en nom collectif à responsabilité limitée, est membre de BDO International Limited, société de droit anglais, et</a:t>
            </a: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fait partie du réseau international de sociétés membres indépendantes BDO. BDO est la marque utilisée pour désigner le réseau BDO et chacune de ses sociétés membres.</a:t>
            </a:r>
            <a:endParaRPr lang="nl-NL" sz="800" b="0" kern="1200" cap="none" baseline="0">
              <a:solidFill>
                <a:schemeClr val="bg1"/>
              </a:solidFill>
              <a:latin typeface="Trebuchet MS" panose="020B0603020202020204" pitchFamily="34" charset="0"/>
              <a:ea typeface="+mn-ea"/>
              <a:cs typeface="+mn-cs"/>
            </a:endParaRPr>
          </a:p>
        </p:txBody>
      </p:sp>
      <p:sp>
        <p:nvSpPr>
          <p:cNvPr id="3" name="campaign text">
            <a:extLst>
              <a:ext uri="{FF2B5EF4-FFF2-40B4-BE49-F238E27FC236}">
                <a16:creationId xmlns:a16="http://schemas.microsoft.com/office/drawing/2014/main" id="{C394D8FD-8114-F41F-5FF5-996285DA5E0C}"/>
              </a:ext>
            </a:extLst>
          </p:cNvPr>
          <p:cNvSpPr txBox="1"/>
          <p:nvPr/>
        </p:nvSpPr>
        <p:spPr>
          <a:xfrm>
            <a:off x="485023" y="1712912"/>
            <a:ext cx="5610977" cy="3092540"/>
          </a:xfrm>
          <a:prstGeom prst="rect">
            <a:avLst/>
          </a:prstGeom>
          <a:noFill/>
        </p:spPr>
        <p:txBody>
          <a:bodyPr wrap="square" lIns="0" tIns="0" rIns="0" bIns="0" anchor="t" anchorCtr="0">
            <a:noAutofit/>
          </a:bodyPr>
          <a:lstStyle/>
          <a:p>
            <a:pPr marL="0" indent="0" algn="l" defTabSz="914066" rtl="0" eaLnBrk="1" latinLnBrk="0" hangingPunct="1">
              <a:lnSpc>
                <a:spcPct val="100000"/>
              </a:lnSpc>
              <a:spcBef>
                <a:spcPts val="0"/>
              </a:spcBef>
              <a:spcAft>
                <a:spcPts val="0"/>
              </a:spcAft>
              <a:buFont typeface="Arial" pitchFamily="34" charset="0"/>
              <a:buNone/>
            </a:pPr>
            <a:r>
              <a:rPr lang="fr-FR" sz="1400" b="0" kern="1200" cap="none" baseline="0" noProof="0">
                <a:solidFill>
                  <a:schemeClr val="bg1"/>
                </a:solidFill>
                <a:latin typeface="Trebuchet MS" panose="020B0603020202020204" pitchFamily="34" charset="0"/>
                <a:ea typeface="+mn-ea"/>
                <a:cs typeface="+mn-cs"/>
              </a:rPr>
              <a:t>Chef de file des services professionnels, BDO offre une vaste gamme de services en certification, comptabilité, fiscalité et consultation. Forts de notre expertise en technologies de pointe et de l’accent que nous mettons sur les facteurs ESG, nous sommes fiers d’entretenir des relations à long terme avec nos clients au sein de nos collectivités à l’échelle du Canada et ailleurs depuis les cent dernières années dans pratiquement tous les secteurs d’activité.  </a:t>
            </a:r>
          </a:p>
          <a:p>
            <a:pPr marL="0" indent="0" algn="l" defTabSz="914066" rtl="0" eaLnBrk="1" latinLnBrk="0" hangingPunct="1">
              <a:lnSpc>
                <a:spcPct val="100000"/>
              </a:lnSpc>
              <a:spcBef>
                <a:spcPts val="0"/>
              </a:spcBef>
              <a:spcAft>
                <a:spcPts val="0"/>
              </a:spcAft>
              <a:buFont typeface="Arial" pitchFamily="34" charset="0"/>
              <a:buNone/>
            </a:pPr>
            <a:endParaRPr lang="fr-FR" sz="1400" b="0"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fr-FR" sz="1400" b="0" kern="1200" cap="none" baseline="0" noProof="0">
                <a:solidFill>
                  <a:schemeClr val="bg1"/>
                </a:solidFill>
                <a:latin typeface="Trebuchet MS" panose="020B0603020202020204" pitchFamily="34" charset="0"/>
                <a:ea typeface="+mn-ea"/>
                <a:cs typeface="+mn-cs"/>
              </a:rPr>
              <a:t>Notre approche de l’expérience talent qui met les gens à l’avant-plan nous a fait gagner plusieurs prix, dont une place parmi les cent meilleurs employeurs du Canada pour l’année 2023. </a:t>
            </a:r>
            <a:endParaRPr lang="en-CA" sz="1400" b="0"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endParaRPr lang="en-CA" sz="14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en-CA" sz="1400" b="1" kern="1200" cap="none" baseline="0" noProof="0">
                <a:solidFill>
                  <a:schemeClr val="bg1"/>
                </a:solidFill>
                <a:latin typeface="Trebuchet MS" panose="020B0603020202020204" pitchFamily="34" charset="0"/>
                <a:ea typeface="+mn-ea"/>
                <a:cs typeface="+mn-cs"/>
              </a:rPr>
              <a:t>www.bdo.ca/fr-ca</a:t>
            </a:r>
          </a:p>
        </p:txBody>
      </p:sp>
      <p:sp>
        <p:nvSpPr>
          <p:cNvPr id="4" name="campaign title">
            <a:extLst>
              <a:ext uri="{FF2B5EF4-FFF2-40B4-BE49-F238E27FC236}">
                <a16:creationId xmlns:a16="http://schemas.microsoft.com/office/drawing/2014/main" id="{1DE24CF5-1B1F-FFAC-9537-C34B6939D246}"/>
              </a:ext>
            </a:extLst>
          </p:cNvPr>
          <p:cNvSpPr txBox="1">
            <a:spLocks/>
          </p:cNvSpPr>
          <p:nvPr/>
        </p:nvSpPr>
        <p:spPr>
          <a:xfrm>
            <a:off x="485775" y="593724"/>
            <a:ext cx="5610225" cy="3600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noProof="0"/>
              <a:t>À </a:t>
            </a:r>
            <a:r>
              <a:rPr lang="en-CA" noProof="0" err="1"/>
              <a:t>propos</a:t>
            </a:r>
            <a:r>
              <a:rPr lang="en-CA" noProof="0"/>
              <a:t> de BDO</a:t>
            </a:r>
          </a:p>
        </p:txBody>
      </p:sp>
      <p:sp>
        <p:nvSpPr>
          <p:cNvPr id="2" name="background">
            <a:extLst>
              <a:ext uri="{FF2B5EF4-FFF2-40B4-BE49-F238E27FC236}">
                <a16:creationId xmlns:a16="http://schemas.microsoft.com/office/drawing/2014/main" id="{A9DC3BA0-47CD-4E08-7D03-04C506C272C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a:p>
        </p:txBody>
      </p:sp>
      <p:grpSp>
        <p:nvGrpSpPr>
          <p:cNvPr id="15" name="cornerstone + logo">
            <a:extLst>
              <a:ext uri="{FF2B5EF4-FFF2-40B4-BE49-F238E27FC236}">
                <a16:creationId xmlns:a16="http://schemas.microsoft.com/office/drawing/2014/main" id="{EA72548E-62B4-BDA1-0595-1D1DFBE25D80}"/>
              </a:ext>
            </a:extLst>
          </p:cNvPr>
          <p:cNvGrpSpPr/>
          <p:nvPr userDrawn="1"/>
        </p:nvGrpSpPr>
        <p:grpSpPr>
          <a:xfrm>
            <a:off x="9261600" y="4805452"/>
            <a:ext cx="2930400" cy="2052548"/>
            <a:chOff x="9261600" y="4805452"/>
            <a:chExt cx="2930400" cy="2052548"/>
          </a:xfrm>
        </p:grpSpPr>
        <p:sp>
          <p:nvSpPr>
            <p:cNvPr id="16" name="cornerstone">
              <a:extLst>
                <a:ext uri="{FF2B5EF4-FFF2-40B4-BE49-F238E27FC236}">
                  <a16:creationId xmlns:a16="http://schemas.microsoft.com/office/drawing/2014/main" id="{053F4573-E985-993C-4D2E-3CB69A2547CC}"/>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800">
                <a:noFill/>
                <a:latin typeface="Trebuchet MS" panose="020B0603020202020204" pitchFamily="34" charset="0"/>
              </a:endParaRPr>
            </a:p>
          </p:txBody>
        </p:sp>
        <p:grpSp>
          <p:nvGrpSpPr>
            <p:cNvPr id="17" name="BDO logo">
              <a:extLst>
                <a:ext uri="{FF2B5EF4-FFF2-40B4-BE49-F238E27FC236}">
                  <a16:creationId xmlns:a16="http://schemas.microsoft.com/office/drawing/2014/main" id="{26EE58FA-27E0-49B6-6E37-0DDDB9497CA4}"/>
                </a:ext>
              </a:extLst>
            </p:cNvPr>
            <p:cNvGrpSpPr/>
            <p:nvPr userDrawn="1"/>
          </p:nvGrpSpPr>
          <p:grpSpPr>
            <a:xfrm>
              <a:off x="10863808" y="6124766"/>
              <a:ext cx="970457" cy="372942"/>
              <a:chOff x="10870156" y="6124766"/>
              <a:chExt cx="970457" cy="372942"/>
            </a:xfrm>
          </p:grpSpPr>
          <p:sp>
            <p:nvSpPr>
              <p:cNvPr id="18" name="Vrije vorm: vorm 9">
                <a:extLst>
                  <a:ext uri="{FF2B5EF4-FFF2-40B4-BE49-F238E27FC236}">
                    <a16:creationId xmlns:a16="http://schemas.microsoft.com/office/drawing/2014/main" id="{DA94D0DD-476B-40D0-9407-9A71CE4E82FD}"/>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800"/>
              </a:p>
            </p:txBody>
          </p:sp>
          <p:sp>
            <p:nvSpPr>
              <p:cNvPr id="19" name="Vrije vorm: vorm 10">
                <a:extLst>
                  <a:ext uri="{FF2B5EF4-FFF2-40B4-BE49-F238E27FC236}">
                    <a16:creationId xmlns:a16="http://schemas.microsoft.com/office/drawing/2014/main" id="{C0C79D61-7CA9-4B24-6445-62A20D2EB92F}"/>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800"/>
              </a:p>
            </p:txBody>
          </p:sp>
          <p:sp>
            <p:nvSpPr>
              <p:cNvPr id="20" name="Vrije vorm: vorm 11">
                <a:extLst>
                  <a:ext uri="{FF2B5EF4-FFF2-40B4-BE49-F238E27FC236}">
                    <a16:creationId xmlns:a16="http://schemas.microsoft.com/office/drawing/2014/main" id="{71F5F176-C5D0-51C8-17AF-3BE0303D0D4F}"/>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800"/>
              </a:p>
            </p:txBody>
          </p:sp>
          <p:sp>
            <p:nvSpPr>
              <p:cNvPr id="21" name="Vrije vorm: vorm 12">
                <a:extLst>
                  <a:ext uri="{FF2B5EF4-FFF2-40B4-BE49-F238E27FC236}">
                    <a16:creationId xmlns:a16="http://schemas.microsoft.com/office/drawing/2014/main" id="{328705B1-F6E9-56E3-0BC7-8B7BA45106FD}"/>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800"/>
              </a:p>
            </p:txBody>
          </p:sp>
          <p:sp>
            <p:nvSpPr>
              <p:cNvPr id="22" name="Vrije vorm: vorm 13">
                <a:extLst>
                  <a:ext uri="{FF2B5EF4-FFF2-40B4-BE49-F238E27FC236}">
                    <a16:creationId xmlns:a16="http://schemas.microsoft.com/office/drawing/2014/main" id="{B4347946-21BC-20DC-9F3C-3CB0A85BB600}"/>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800"/>
              </a:p>
            </p:txBody>
          </p:sp>
        </p:grpSp>
      </p:grpSp>
      <p:sp>
        <p:nvSpPr>
          <p:cNvPr id="23" name="legal disclaimer">
            <a:extLst>
              <a:ext uri="{FF2B5EF4-FFF2-40B4-BE49-F238E27FC236}">
                <a16:creationId xmlns:a16="http://schemas.microsoft.com/office/drawing/2014/main" id="{4701F0C7-E936-1F8F-5440-BF6252FBCBA7}"/>
              </a:ext>
            </a:extLst>
          </p:cNvPr>
          <p:cNvSpPr txBox="1"/>
          <p:nvPr userDrawn="1"/>
        </p:nvSpPr>
        <p:spPr>
          <a:xfrm>
            <a:off x="485775" y="4805452"/>
            <a:ext cx="5610225" cy="2052548"/>
          </a:xfrm>
          <a:prstGeom prst="rect">
            <a:avLst/>
          </a:prstGeom>
          <a:noFill/>
        </p:spPr>
        <p:txBody>
          <a:bodyPr wrap="square" lIns="0" tIns="0" rIns="0" bIns="334800" anchor="b" anchorCtr="0">
            <a:noAutofit/>
          </a:bodyPr>
          <a:lstStyle/>
          <a:p>
            <a:pPr marL="0" marR="0" lvl="0" indent="0" algn="l" defTabSz="914066" rtl="0" eaLnBrk="1" fontAlgn="auto" latinLnBrk="0" hangingPunct="1">
              <a:lnSpc>
                <a:spcPct val="100000"/>
              </a:lnSpc>
              <a:spcBef>
                <a:spcPts val="0"/>
              </a:spcBef>
              <a:spcAft>
                <a:spcPts val="600"/>
              </a:spcAft>
              <a:buClrTx/>
              <a:buSzTx/>
              <a:buFont typeface="Arial" pitchFamily="34" charset="0"/>
              <a:buNone/>
              <a:tabLst/>
              <a:defRPr/>
            </a:pPr>
            <a:r>
              <a:rPr lang="nl-NL" sz="800" b="1" kern="1200" cap="none" baseline="0">
                <a:solidFill>
                  <a:schemeClr val="bg1"/>
                </a:solidFill>
                <a:latin typeface="Trebuchet MS" panose="020B0603020202020204" pitchFamily="34" charset="0"/>
                <a:ea typeface="+mn-ea"/>
                <a:cs typeface="+mn-cs"/>
              </a:rPr>
              <a:t>© BDO</a:t>
            </a:r>
            <a:endParaRPr lang="en-US" sz="8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BDO Canada </a:t>
            </a:r>
            <a:r>
              <a:rPr lang="fr-FR" sz="800" b="0" kern="1200" cap="none" spc="0" baseline="0" err="1">
                <a:solidFill>
                  <a:schemeClr val="bg1"/>
                </a:solidFill>
                <a:latin typeface="Trebuchet MS" panose="020B0603020202020204" pitchFamily="34" charset="0"/>
                <a:ea typeface="+mn-ea"/>
                <a:cs typeface="+mn-cs"/>
              </a:rPr>
              <a:t>s.r.l</a:t>
            </a:r>
            <a:r>
              <a:rPr lang="fr-FR" sz="800" b="0" kern="1200" cap="none" spc="0" baseline="0">
                <a:solidFill>
                  <a:schemeClr val="bg1"/>
                </a:solidFill>
                <a:latin typeface="Trebuchet MS" panose="020B0603020202020204" pitchFamily="34" charset="0"/>
                <a:ea typeface="+mn-ea"/>
                <a:cs typeface="+mn-cs"/>
              </a:rPr>
              <a:t>./S.E.N.C.R.L., une société canadienne à responsabilité limitée/société en nom collectif à responsabilité limitée, est membre de BDO International Limited, société de droit anglais, et</a:t>
            </a:r>
          </a:p>
          <a:p>
            <a:pPr marL="0" indent="0" algn="l" defTabSz="914066" rtl="0" eaLnBrk="1" latinLnBrk="0" hangingPunct="1">
              <a:lnSpc>
                <a:spcPct val="100000"/>
              </a:lnSpc>
              <a:spcBef>
                <a:spcPts val="0"/>
              </a:spcBef>
              <a:spcAft>
                <a:spcPts val="600"/>
              </a:spcAft>
              <a:buFont typeface="Arial" pitchFamily="34" charset="0"/>
              <a:buNone/>
            </a:pPr>
            <a:r>
              <a:rPr lang="fr-FR" sz="800" b="0" kern="1200" cap="none" spc="0" baseline="0">
                <a:solidFill>
                  <a:schemeClr val="bg1"/>
                </a:solidFill>
                <a:latin typeface="Trebuchet MS" panose="020B0603020202020204" pitchFamily="34" charset="0"/>
                <a:ea typeface="+mn-ea"/>
                <a:cs typeface="+mn-cs"/>
              </a:rPr>
              <a:t>fait partie du réseau international de sociétés membres indépendantes BDO. BDO est la marque utilisée pour désigner le réseau BDO et chacune de ses sociétés membres.</a:t>
            </a:r>
            <a:endParaRPr lang="nl-NL" sz="800" b="0" kern="1200" cap="none" baseline="0">
              <a:solidFill>
                <a:schemeClr val="bg1"/>
              </a:solidFill>
              <a:latin typeface="Trebuchet MS" panose="020B0603020202020204" pitchFamily="34" charset="0"/>
              <a:ea typeface="+mn-ea"/>
              <a:cs typeface="+mn-cs"/>
            </a:endParaRPr>
          </a:p>
        </p:txBody>
      </p:sp>
      <p:sp>
        <p:nvSpPr>
          <p:cNvPr id="24" name="campaign text">
            <a:extLst>
              <a:ext uri="{FF2B5EF4-FFF2-40B4-BE49-F238E27FC236}">
                <a16:creationId xmlns:a16="http://schemas.microsoft.com/office/drawing/2014/main" id="{DE86A9D7-2BBA-0040-EDDB-41C144EA304E}"/>
              </a:ext>
            </a:extLst>
          </p:cNvPr>
          <p:cNvSpPr txBox="1"/>
          <p:nvPr userDrawn="1"/>
        </p:nvSpPr>
        <p:spPr>
          <a:xfrm>
            <a:off x="485023" y="1712912"/>
            <a:ext cx="5610977" cy="3092540"/>
          </a:xfrm>
          <a:prstGeom prst="rect">
            <a:avLst/>
          </a:prstGeom>
          <a:noFill/>
        </p:spPr>
        <p:txBody>
          <a:bodyPr wrap="square" lIns="0" tIns="0" rIns="0" bIns="0" anchor="t" anchorCtr="0">
            <a:noAutofit/>
          </a:bodyPr>
          <a:lstStyle/>
          <a:p>
            <a:pPr marL="0" indent="0" algn="l" defTabSz="914066" rtl="0" eaLnBrk="1" latinLnBrk="0" hangingPunct="1">
              <a:lnSpc>
                <a:spcPct val="100000"/>
              </a:lnSpc>
              <a:spcBef>
                <a:spcPts val="0"/>
              </a:spcBef>
              <a:spcAft>
                <a:spcPts val="0"/>
              </a:spcAft>
              <a:buFont typeface="Arial" pitchFamily="34" charset="0"/>
              <a:buNone/>
            </a:pPr>
            <a:r>
              <a:rPr lang="fr-FR" sz="1400" b="0" kern="1200" cap="none" baseline="0" noProof="0">
                <a:solidFill>
                  <a:schemeClr val="bg1"/>
                </a:solidFill>
                <a:latin typeface="Trebuchet MS" panose="020B0603020202020204" pitchFamily="34" charset="0"/>
                <a:ea typeface="+mn-ea"/>
                <a:cs typeface="+mn-cs"/>
              </a:rPr>
              <a:t>Chef de file des services professionnels, BDO offre une vaste gamme de services en certification, comptabilité, fiscalité et consultation. Forts de notre expertise en technologies de pointe et de l’accent que nous mettons sur les facteurs ESG, nous sommes fiers d’entretenir des relations à long terme avec nos clients au sein de nos collectivités à l’échelle du Canada et ailleurs depuis les cent dernières années dans pratiquement tous les secteurs d’activité.  </a:t>
            </a:r>
          </a:p>
          <a:p>
            <a:pPr marL="0" indent="0" algn="l" defTabSz="914066" rtl="0" eaLnBrk="1" latinLnBrk="0" hangingPunct="1">
              <a:lnSpc>
                <a:spcPct val="100000"/>
              </a:lnSpc>
              <a:spcBef>
                <a:spcPts val="0"/>
              </a:spcBef>
              <a:spcAft>
                <a:spcPts val="0"/>
              </a:spcAft>
              <a:buFont typeface="Arial" pitchFamily="34" charset="0"/>
              <a:buNone/>
            </a:pPr>
            <a:endParaRPr lang="fr-FR" sz="1400" b="0"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fr-FR" sz="1400" b="0" kern="1200" cap="none" baseline="0" noProof="0">
                <a:solidFill>
                  <a:schemeClr val="bg1"/>
                </a:solidFill>
                <a:latin typeface="Trebuchet MS" panose="020B0603020202020204" pitchFamily="34" charset="0"/>
                <a:ea typeface="+mn-ea"/>
                <a:cs typeface="+mn-cs"/>
              </a:rPr>
              <a:t>Notre approche de l’expérience talent qui met les gens à l’avant-plan nous a fait gagner plusieurs prix, dont une place parmi les cent meilleurs employeurs du Canada pour l’année 2023. </a:t>
            </a:r>
            <a:endParaRPr lang="en-CA" sz="1400" b="0"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endParaRPr lang="en-CA" sz="1400" b="1" kern="1200" cap="none" baseline="0" noProof="0">
              <a:solidFill>
                <a:schemeClr val="bg1"/>
              </a:solidFill>
              <a:latin typeface="Trebuchet MS" panose="020B0603020202020204" pitchFamily="34" charset="0"/>
              <a:ea typeface="+mn-ea"/>
              <a:cs typeface="+mn-cs"/>
            </a:endParaRPr>
          </a:p>
          <a:p>
            <a:pPr marL="0" indent="0" algn="l" defTabSz="914066" rtl="0" eaLnBrk="1" latinLnBrk="0" hangingPunct="1">
              <a:lnSpc>
                <a:spcPct val="100000"/>
              </a:lnSpc>
              <a:spcBef>
                <a:spcPts val="0"/>
              </a:spcBef>
              <a:spcAft>
                <a:spcPts val="0"/>
              </a:spcAft>
              <a:buFont typeface="Arial" pitchFamily="34" charset="0"/>
              <a:buNone/>
            </a:pPr>
            <a:r>
              <a:rPr lang="en-CA" sz="1400" b="1" kern="1200" cap="none" baseline="0" noProof="0">
                <a:solidFill>
                  <a:schemeClr val="bg1"/>
                </a:solidFill>
                <a:latin typeface="Trebuchet MS" panose="020B0603020202020204" pitchFamily="34" charset="0"/>
                <a:ea typeface="+mn-ea"/>
                <a:cs typeface="+mn-cs"/>
              </a:rPr>
              <a:t>www.bdo.ca/fr-ca</a:t>
            </a:r>
          </a:p>
        </p:txBody>
      </p:sp>
      <p:sp>
        <p:nvSpPr>
          <p:cNvPr id="25" name="campaign title">
            <a:extLst>
              <a:ext uri="{FF2B5EF4-FFF2-40B4-BE49-F238E27FC236}">
                <a16:creationId xmlns:a16="http://schemas.microsoft.com/office/drawing/2014/main" id="{63F91998-3BEB-7E0D-762D-DCFB4BD21972}"/>
              </a:ext>
            </a:extLst>
          </p:cNvPr>
          <p:cNvSpPr txBox="1">
            <a:spLocks/>
          </p:cNvSpPr>
          <p:nvPr userDrawn="1"/>
        </p:nvSpPr>
        <p:spPr>
          <a:xfrm>
            <a:off x="485775" y="593724"/>
            <a:ext cx="5610225" cy="3600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600" kern="1200">
                <a:solidFill>
                  <a:schemeClr val="bg1"/>
                </a:solidFill>
                <a:latin typeface="Trebuchet MS" panose="020B0603020202020204" pitchFamily="34" charset="0"/>
                <a:ea typeface="+mj-ea"/>
                <a:cs typeface="+mj-cs"/>
              </a:defRPr>
            </a:lvl1pPr>
          </a:lstStyle>
          <a:p>
            <a:r>
              <a:rPr lang="en-CA" noProof="0"/>
              <a:t>À </a:t>
            </a:r>
            <a:r>
              <a:rPr lang="en-CA" noProof="0" err="1"/>
              <a:t>propos</a:t>
            </a:r>
            <a:r>
              <a:rPr lang="en-CA" noProof="0"/>
              <a:t> de BDO</a:t>
            </a:r>
          </a:p>
        </p:txBody>
      </p:sp>
    </p:spTree>
    <p:extLst>
      <p:ext uri="{BB962C8B-B14F-4D97-AF65-F5344CB8AC3E}">
        <p14:creationId xmlns:p14="http://schemas.microsoft.com/office/powerpoint/2010/main" val="377687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ext slide - 1 column">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15394" y="803532"/>
            <a:ext cx="10959049" cy="283589"/>
          </a:xfrm>
        </p:spPr>
        <p:txBody>
          <a:bodyPr>
            <a:spAutoFit/>
          </a:bodyPr>
          <a:lstStyle>
            <a:lvl1pPr algn="l" defTabSz="899566" rtl="0" eaLnBrk="1" latinLnBrk="0" hangingPunct="1">
              <a:lnSpc>
                <a:spcPct val="80000"/>
              </a:lnSpc>
              <a:spcBef>
                <a:spcPct val="0"/>
              </a:spcBef>
              <a:buNone/>
              <a:defRPr lang="en-GB" sz="2242" b="1" kern="1200" cap="none" baseline="0" dirty="0">
                <a:solidFill>
                  <a:schemeClr val="tx1"/>
                </a:solidFill>
                <a:latin typeface="+mj-lt"/>
                <a:ea typeface="+mj-ea"/>
                <a:cs typeface="+mj-cs"/>
              </a:defRPr>
            </a:lvl1pPr>
          </a:lstStyle>
          <a:p>
            <a:r>
              <a:rPr lang="en-US"/>
              <a:t>Click To Edit Master Title Style</a:t>
            </a:r>
            <a:endParaRPr lang="en-GB"/>
          </a:p>
        </p:txBody>
      </p:sp>
      <p:sp>
        <p:nvSpPr>
          <p:cNvPr id="7" name="Text Placeholder 6"/>
          <p:cNvSpPr>
            <a:spLocks noGrp="1"/>
          </p:cNvSpPr>
          <p:nvPr>
            <p:ph type="body" sz="quarter" idx="13"/>
          </p:nvPr>
        </p:nvSpPr>
        <p:spPr bwMode="gray">
          <a:xfrm>
            <a:off x="615394" y="1579481"/>
            <a:ext cx="10959049" cy="4380056"/>
          </a:xfrm>
          <a:prstGeom prst="rect">
            <a:avLst/>
          </a:prstGeom>
        </p:spPr>
        <p:txBody>
          <a:bodyPr lIns="0" tIns="0" rIns="0" bIns="0"/>
          <a:lstStyle>
            <a:lvl1pPr>
              <a:lnSpc>
                <a:spcPct val="100000"/>
              </a:lnSpc>
              <a:spcBef>
                <a:spcPts val="0"/>
              </a:spcBef>
              <a:spcAft>
                <a:spcPts val="517"/>
              </a:spcAft>
              <a:defRPr>
                <a:solidFill>
                  <a:schemeClr val="tx2"/>
                </a:solidFill>
              </a:defRPr>
            </a:lvl1pPr>
            <a:lvl2pPr>
              <a:lnSpc>
                <a:spcPct val="100000"/>
              </a:lnSpc>
              <a:spcBef>
                <a:spcPts val="0"/>
              </a:spcBef>
              <a:spcAft>
                <a:spcPts val="517"/>
              </a:spcAft>
              <a:defRPr>
                <a:solidFill>
                  <a:schemeClr val="tx1"/>
                </a:solidFill>
              </a:defRPr>
            </a:lvl2pPr>
            <a:lvl3pPr>
              <a:lnSpc>
                <a:spcPct val="100000"/>
              </a:lnSpc>
              <a:spcBef>
                <a:spcPts val="0"/>
              </a:spcBef>
              <a:spcAft>
                <a:spcPts val="517"/>
              </a:spcAft>
              <a:defRPr/>
            </a:lvl3pPr>
            <a:lvl4pPr>
              <a:lnSpc>
                <a:spcPct val="100000"/>
              </a:lnSpc>
              <a:spcBef>
                <a:spcPts val="0"/>
              </a:spcBef>
              <a:spcAft>
                <a:spcPts val="517"/>
              </a:spcAft>
              <a:defRPr/>
            </a:lvl4pPr>
            <a:lvl5pPr>
              <a:lnSpc>
                <a:spcPct val="100000"/>
              </a:lnSpc>
              <a:spcBef>
                <a:spcPts val="0"/>
              </a:spcBef>
              <a:spcAft>
                <a:spcPts val="517"/>
              </a:spcAft>
              <a:defRPr/>
            </a:lvl5pPr>
            <a:lvl6pPr marL="468236" indent="0">
              <a:lnSpc>
                <a:spcPct val="100000"/>
              </a:lnSpc>
              <a:spcBef>
                <a:spcPts val="0"/>
              </a:spcBef>
              <a:spcAft>
                <a:spcPts val="517"/>
              </a:spcAft>
              <a:buNone/>
              <a:defRPr sz="776"/>
            </a:lvl6pPr>
            <a:lvl7pPr marL="468236" indent="0">
              <a:lnSpc>
                <a:spcPct val="100000"/>
              </a:lnSpc>
              <a:spcBef>
                <a:spcPts val="0"/>
              </a:spcBef>
              <a:spcAft>
                <a:spcPts val="517"/>
              </a:spcAft>
              <a:buNone/>
              <a:defRPr sz="776"/>
            </a:lvl7pPr>
            <a:lvl8pPr marL="468236" indent="0">
              <a:lnSpc>
                <a:spcPct val="100000"/>
              </a:lnSpc>
              <a:spcBef>
                <a:spcPts val="0"/>
              </a:spcBef>
              <a:spcAft>
                <a:spcPts val="517"/>
              </a:spcAft>
              <a:buNone/>
              <a:defRPr sz="776"/>
            </a:lvl8pPr>
            <a:lvl9pPr marL="468236" indent="0">
              <a:lnSpc>
                <a:spcPct val="100000"/>
              </a:lnSpc>
              <a:spcBef>
                <a:spcPts val="0"/>
              </a:spcBef>
              <a:spcAft>
                <a:spcPts val="517"/>
              </a:spcAft>
              <a:buNone/>
              <a:defRPr sz="77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hasCustomPrompt="1"/>
          </p:nvPr>
        </p:nvSpPr>
        <p:spPr bwMode="gray">
          <a:xfrm>
            <a:off x="615394" y="1099819"/>
            <a:ext cx="10959049" cy="169858"/>
          </a:xfrm>
          <a:prstGeom prst="rect">
            <a:avLst/>
          </a:prstGeom>
        </p:spPr>
        <p:txBody>
          <a:bodyPr wrap="square" lIns="0" tIns="0" rIns="0" bIns="0">
            <a:spAutoFit/>
          </a:bodyPr>
          <a:lstStyle>
            <a:lvl1pPr algn="l">
              <a:lnSpc>
                <a:spcPct val="80000"/>
              </a:lnSpc>
              <a:spcBef>
                <a:spcPts val="0"/>
              </a:spcBef>
              <a:spcAft>
                <a:spcPts val="0"/>
              </a:spcAft>
              <a:defRPr sz="1380" b="1">
                <a:solidFill>
                  <a:schemeClr val="accent6">
                    <a:lumMod val="65000"/>
                  </a:schemeClr>
                </a:solidFill>
              </a:defRPr>
            </a:lvl1pPr>
          </a:lstStyle>
          <a:p>
            <a:pPr lvl="0"/>
            <a:r>
              <a:rPr lang="en-US"/>
              <a:t>[Subtitle]</a:t>
            </a:r>
          </a:p>
        </p:txBody>
      </p:sp>
    </p:spTree>
    <p:extLst>
      <p:ext uri="{BB962C8B-B14F-4D97-AF65-F5344CB8AC3E}">
        <p14:creationId xmlns:p14="http://schemas.microsoft.com/office/powerpoint/2010/main" val="2732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 - COVER A (WHITE)">
    <p:spTree>
      <p:nvGrpSpPr>
        <p:cNvPr id="1" name=""/>
        <p:cNvGrpSpPr/>
        <p:nvPr/>
      </p:nvGrpSpPr>
      <p:grpSpPr>
        <a:xfrm>
          <a:off x="0" y="0"/>
          <a:ext cx="0" cy="0"/>
          <a:chOff x="0" y="0"/>
          <a:chExt cx="0" cy="0"/>
        </a:xfrm>
      </p:grpSpPr>
      <p:grpSp>
        <p:nvGrpSpPr>
          <p:cNvPr id="24" name="clear space" hidden="1">
            <a:extLst>
              <a:ext uri="{FF2B5EF4-FFF2-40B4-BE49-F238E27FC236}">
                <a16:creationId xmlns:a16="http://schemas.microsoft.com/office/drawing/2014/main" id="{216BBF16-10EE-65AF-F67D-030E7418DF12}"/>
              </a:ext>
            </a:extLst>
          </p:cNvPr>
          <p:cNvGrpSpPr>
            <a:grpSpLocks noGrp="1" noUngrp="1" noRot="1" noMove="1" noResize="1"/>
          </p:cNvGrpSpPr>
          <p:nvPr/>
        </p:nvGrpSpPr>
        <p:grpSpPr>
          <a:xfrm>
            <a:off x="10623594" y="5896424"/>
            <a:ext cx="1440347" cy="844869"/>
            <a:chOff x="10629127" y="5896423"/>
            <a:chExt cx="1441097" cy="844869"/>
          </a:xfrm>
        </p:grpSpPr>
        <p:sp>
          <p:nvSpPr>
            <p:cNvPr id="9" name="Vrije vorm: vorm 8">
              <a:extLst>
                <a:ext uri="{FF2B5EF4-FFF2-40B4-BE49-F238E27FC236}">
                  <a16:creationId xmlns:a16="http://schemas.microsoft.com/office/drawing/2014/main" id="{44DACF46-6910-B7F7-C7E5-FDE5CFF0C274}"/>
                </a:ext>
              </a:extLst>
            </p:cNvPr>
            <p:cNvSpPr>
              <a:spLocks noGrp="1" noRot="1" noMove="1" noResize="1" noEditPoints="1" noAdjustHandles="1" noChangeArrowheads="1" noChangeShapeType="1"/>
            </p:cNvSpPr>
            <p:nvPr userDrawn="1"/>
          </p:nvSpPr>
          <p:spPr>
            <a:xfrm>
              <a:off x="10639276" y="5896423"/>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10" name="Vrije vorm: vorm 9">
              <a:extLst>
                <a:ext uri="{FF2B5EF4-FFF2-40B4-BE49-F238E27FC236}">
                  <a16:creationId xmlns:a16="http://schemas.microsoft.com/office/drawing/2014/main" id="{753635A9-C078-B2F8-15E7-8258E3C5CA43}"/>
                </a:ext>
              </a:extLst>
            </p:cNvPr>
            <p:cNvSpPr>
              <a:spLocks noGrp="1" noRot="1" noMove="1" noResize="1" noEditPoints="1" noAdjustHandles="1" noChangeArrowheads="1" noChangeShapeType="1"/>
            </p:cNvSpPr>
            <p:nvPr userDrawn="1"/>
          </p:nvSpPr>
          <p:spPr>
            <a:xfrm>
              <a:off x="11222819" y="5896423"/>
              <a:ext cx="279085" cy="242297"/>
            </a:xfrm>
            <a:custGeom>
              <a:avLst/>
              <a:gdLst>
                <a:gd name="connsiteX0" fmla="*/ 196479 w 278873"/>
                <a:gd name="connsiteY0" fmla="*/ 0 h 242112"/>
                <a:gd name="connsiteX1" fmla="*/ 126761 w 278873"/>
                <a:gd name="connsiteY1" fmla="*/ 78592 h 242112"/>
                <a:gd name="connsiteX2" fmla="*/ 65915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5"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1" name="Vrije vorm: vorm 10">
              <a:extLst>
                <a:ext uri="{FF2B5EF4-FFF2-40B4-BE49-F238E27FC236}">
                  <a16:creationId xmlns:a16="http://schemas.microsoft.com/office/drawing/2014/main" id="{C50700C3-C9E6-54D5-FD8D-D16DC90B289E}"/>
                </a:ext>
              </a:extLst>
            </p:cNvPr>
            <p:cNvSpPr>
              <a:spLocks noGrp="1" noRot="1" noMove="1" noResize="1" noEditPoints="1" noAdjustHandles="1" noChangeArrowheads="1" noChangeShapeType="1"/>
            </p:cNvSpPr>
            <p:nvPr userDrawn="1"/>
          </p:nvSpPr>
          <p:spPr>
            <a:xfrm>
              <a:off x="10629127" y="61285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3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2254" y="102676"/>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2" name="Vrije vorm: vorm 11">
              <a:extLst>
                <a:ext uri="{FF2B5EF4-FFF2-40B4-BE49-F238E27FC236}">
                  <a16:creationId xmlns:a16="http://schemas.microsoft.com/office/drawing/2014/main" id="{646FA7ED-9EC4-5454-43B8-249FE03731A8}"/>
                </a:ext>
              </a:extLst>
            </p:cNvPr>
            <p:cNvSpPr>
              <a:spLocks noGrp="1" noRot="1" noMove="1" noResize="1" noEditPoints="1" noAdjustHandles="1" noChangeArrowheads="1" noChangeShapeType="1"/>
            </p:cNvSpPr>
            <p:nvPr userDrawn="1"/>
          </p:nvSpPr>
          <p:spPr>
            <a:xfrm>
              <a:off x="11222819" y="6498995"/>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5 w 278873"/>
                <a:gd name="connsiteY4" fmla="*/ 22817 h 242112"/>
                <a:gd name="connsiteX5" fmla="*/ 0 w 278873"/>
                <a:gd name="connsiteY5" fmla="*/ 98873 h 242112"/>
                <a:gd name="connsiteX6" fmla="*/ 0 w 278873"/>
                <a:gd name="connsiteY6" fmla="*/ 216760 h 242112"/>
                <a:gd name="connsiteX7" fmla="*/ 0 w 278873"/>
                <a:gd name="connsiteY7" fmla="*/ 242113 h 242112"/>
                <a:gd name="connsiteX8" fmla="*/ 22817 w 278873"/>
                <a:gd name="connsiteY8" fmla="*/ 231972 h 242112"/>
                <a:gd name="connsiteX9" fmla="*/ 258591 w 278873"/>
                <a:gd name="connsiteY9" fmla="*/ 231972 h 242112"/>
                <a:gd name="connsiteX10" fmla="*/ 219296 w 278873"/>
                <a:gd name="connsiteY10" fmla="*/ 174930 h 242112"/>
                <a:gd name="connsiteX11" fmla="*/ 149577 w 278873"/>
                <a:gd name="connsiteY11" fmla="*/ 174930 h 242112"/>
                <a:gd name="connsiteX12" fmla="*/ 149577 w 278873"/>
                <a:gd name="connsiteY12" fmla="*/ 140704 h 242112"/>
                <a:gd name="connsiteX13" fmla="*/ 193944 w 278873"/>
                <a:gd name="connsiteY13" fmla="*/ 57042 h 242112"/>
                <a:gd name="connsiteX14" fmla="*/ 234507 w 278873"/>
                <a:gd name="connsiteY14" fmla="*/ 115352 h 242112"/>
                <a:gd name="connsiteX15" fmla="*/ 234507 w 278873"/>
                <a:gd name="connsiteY15" fmla="*/ 169859 h 242112"/>
                <a:gd name="connsiteX16" fmla="*/ 278873 w 278873"/>
                <a:gd name="connsiteY16" fmla="*/ 230704 h 242112"/>
                <a:gd name="connsiteX17" fmla="*/ 112817 w 278873"/>
                <a:gd name="connsiteY17" fmla="*/ 173662 h 242112"/>
                <a:gd name="connsiteX18" fmla="*/ 41831 w 278873"/>
                <a:gd name="connsiteY18" fmla="*/ 173662 h 242112"/>
                <a:gd name="connsiteX19" fmla="*/ 41831 w 278873"/>
                <a:gd name="connsiteY19" fmla="*/ 114085 h 242112"/>
                <a:gd name="connsiteX20" fmla="*/ 73521 w 278873"/>
                <a:gd name="connsiteY20" fmla="*/ 77324 h 242112"/>
                <a:gd name="connsiteX21" fmla="*/ 112817 w 278873"/>
                <a:gd name="connsiteY21" fmla="*/ 128028 h 242112"/>
                <a:gd name="connsiteX22" fmla="*/ 112817 w 278873"/>
                <a:gd name="connsiteY22" fmla="*/ 173662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5" y="22817"/>
                  </a:cubicBezTo>
                  <a:cubicBezTo>
                    <a:pt x="27887" y="22817"/>
                    <a:pt x="0" y="58310"/>
                    <a:pt x="0" y="98873"/>
                  </a:cubicBezTo>
                  <a:lnTo>
                    <a:pt x="0" y="216760"/>
                  </a:lnTo>
                  <a:lnTo>
                    <a:pt x="0" y="242113"/>
                  </a:lnTo>
                  <a:lnTo>
                    <a:pt x="22817" y="231972"/>
                  </a:lnTo>
                  <a:lnTo>
                    <a:pt x="258591" y="231972"/>
                  </a:lnTo>
                  <a:lnTo>
                    <a:pt x="219296" y="174930"/>
                  </a:lnTo>
                  <a:lnTo>
                    <a:pt x="149577" y="174930"/>
                  </a:lnTo>
                  <a:lnTo>
                    <a:pt x="149577" y="140704"/>
                  </a:lnTo>
                  <a:cubicBezTo>
                    <a:pt x="149577" y="84930"/>
                    <a:pt x="162253" y="57042"/>
                    <a:pt x="193944" y="57042"/>
                  </a:cubicBezTo>
                  <a:cubicBezTo>
                    <a:pt x="223098" y="57042"/>
                    <a:pt x="234507" y="79859"/>
                    <a:pt x="234507" y="115352"/>
                  </a:cubicBezTo>
                  <a:cubicBezTo>
                    <a:pt x="234507" y="124225"/>
                    <a:pt x="234507" y="157183"/>
                    <a:pt x="234507" y="169859"/>
                  </a:cubicBezTo>
                  <a:lnTo>
                    <a:pt x="278873" y="230704"/>
                  </a:lnTo>
                  <a:close/>
                  <a:moveTo>
                    <a:pt x="112817" y="173662"/>
                  </a:moveTo>
                  <a:lnTo>
                    <a:pt x="41831" y="173662"/>
                  </a:lnTo>
                  <a:lnTo>
                    <a:pt x="41831" y="114085"/>
                  </a:lnTo>
                  <a:cubicBezTo>
                    <a:pt x="41831" y="97606"/>
                    <a:pt x="45634" y="77324"/>
                    <a:pt x="73521" y="77324"/>
                  </a:cubicBezTo>
                  <a:cubicBezTo>
                    <a:pt x="101408" y="77324"/>
                    <a:pt x="112817" y="106479"/>
                    <a:pt x="112817" y="128028"/>
                  </a:cubicBezTo>
                  <a:lnTo>
                    <a:pt x="112817" y="173662"/>
                  </a:lnTo>
                  <a:close/>
                </a:path>
              </a:pathLst>
            </a:custGeom>
            <a:solidFill>
              <a:srgbClr val="404040"/>
            </a:solidFill>
            <a:ln w="12644" cap="flat">
              <a:noFill/>
              <a:prstDash val="solid"/>
              <a:miter/>
            </a:ln>
          </p:spPr>
          <p:txBody>
            <a:bodyPr rtlCol="0" anchor="ctr"/>
            <a:lstStyle/>
            <a:p>
              <a:endParaRPr lang="nl-NL" sz="1799"/>
            </a:p>
          </p:txBody>
        </p:sp>
        <p:sp>
          <p:nvSpPr>
            <p:cNvPr id="13" name="Vrije vorm: vorm 12">
              <a:extLst>
                <a:ext uri="{FF2B5EF4-FFF2-40B4-BE49-F238E27FC236}">
                  <a16:creationId xmlns:a16="http://schemas.microsoft.com/office/drawing/2014/main" id="{DBD7BBD7-0D74-8436-ED97-CBC3B5D02A55}"/>
                </a:ext>
              </a:extLst>
            </p:cNvPr>
            <p:cNvSpPr>
              <a:spLocks noGrp="1" noRot="1" noMove="1" noResize="1" noEditPoints="1" noAdjustHandles="1" noChangeArrowheads="1" noChangeShapeType="1"/>
            </p:cNvSpPr>
            <p:nvPr userDrawn="1"/>
          </p:nvSpPr>
          <p:spPr>
            <a:xfrm>
              <a:off x="11827928" y="6128572"/>
              <a:ext cx="241056" cy="279086"/>
            </a:xfrm>
            <a:custGeom>
              <a:avLst/>
              <a:gdLst>
                <a:gd name="connsiteX0" fmla="*/ 163521 w 240872"/>
                <a:gd name="connsiteY0" fmla="*/ 126761 h 278873"/>
                <a:gd name="connsiteX1" fmla="*/ 219296 w 240872"/>
                <a:gd name="connsiteY1" fmla="*/ 65915 h 278873"/>
                <a:gd name="connsiteX2" fmla="*/ 143239 w 240872"/>
                <a:gd name="connsiteY2" fmla="*/ 0 h 278873"/>
                <a:gd name="connsiteX3" fmla="*/ 25352 w 240872"/>
                <a:gd name="connsiteY3" fmla="*/ 0 h 278873"/>
                <a:gd name="connsiteX4" fmla="*/ 0 w 240872"/>
                <a:gd name="connsiteY4" fmla="*/ 0 h 278873"/>
                <a:gd name="connsiteX5" fmla="*/ 10141 w 240872"/>
                <a:gd name="connsiteY5" fmla="*/ 22817 h 278873"/>
                <a:gd name="connsiteX6" fmla="*/ 10141 w 240872"/>
                <a:gd name="connsiteY6" fmla="*/ 259859 h 278873"/>
                <a:gd name="connsiteX7" fmla="*/ 67183 w 240872"/>
                <a:gd name="connsiteY7" fmla="*/ 220563 h 278873"/>
                <a:gd name="connsiteX8" fmla="*/ 67183 w 240872"/>
                <a:gd name="connsiteY8" fmla="*/ 150845 h 278873"/>
                <a:gd name="connsiteX9" fmla="*/ 101408 w 240872"/>
                <a:gd name="connsiteY9" fmla="*/ 150845 h 278873"/>
                <a:gd name="connsiteX10" fmla="*/ 185070 w 240872"/>
                <a:gd name="connsiteY10" fmla="*/ 195211 h 278873"/>
                <a:gd name="connsiteX11" fmla="*/ 126760 w 240872"/>
                <a:gd name="connsiteY11" fmla="*/ 235775 h 278873"/>
                <a:gd name="connsiteX12" fmla="*/ 72253 w 240872"/>
                <a:gd name="connsiteY12" fmla="*/ 235775 h 278873"/>
                <a:gd name="connsiteX13" fmla="*/ 10141 w 240872"/>
                <a:gd name="connsiteY13" fmla="*/ 278873 h 278873"/>
                <a:gd name="connsiteX14" fmla="*/ 125493 w 240872"/>
                <a:gd name="connsiteY14" fmla="*/ 278873 h 278873"/>
                <a:gd name="connsiteX15" fmla="*/ 240845 w 240872"/>
                <a:gd name="connsiteY15" fmla="*/ 196479 h 278873"/>
                <a:gd name="connsiteX16" fmla="*/ 163521 w 240872"/>
                <a:gd name="connsiteY16" fmla="*/ 126761 h 278873"/>
                <a:gd name="connsiteX17" fmla="*/ 111549 w 240872"/>
                <a:gd name="connsiteY17" fmla="*/ 112817 h 278873"/>
                <a:gd name="connsiteX18" fmla="*/ 67183 w 240872"/>
                <a:gd name="connsiteY18" fmla="*/ 112817 h 278873"/>
                <a:gd name="connsiteX19" fmla="*/ 67183 w 240872"/>
                <a:gd name="connsiteY19" fmla="*/ 41831 h 278873"/>
                <a:gd name="connsiteX20" fmla="*/ 126760 w 240872"/>
                <a:gd name="connsiteY20" fmla="*/ 41831 h 278873"/>
                <a:gd name="connsiteX21" fmla="*/ 163521 w 240872"/>
                <a:gd name="connsiteY21" fmla="*/ 73521 h 278873"/>
                <a:gd name="connsiteX22" fmla="*/ 111549 w 240872"/>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2"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0"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0" y="41831"/>
                  </a:lnTo>
                  <a:cubicBezTo>
                    <a:pt x="143239" y="41831"/>
                    <a:pt x="163521" y="45634"/>
                    <a:pt x="163521" y="73521"/>
                  </a:cubicBezTo>
                  <a:cubicBezTo>
                    <a:pt x="163521" y="102676"/>
                    <a:pt x="133098"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14" name="image/colour placeholder">
            <a:extLst>
              <a:ext uri="{FF2B5EF4-FFF2-40B4-BE49-F238E27FC236}">
                <a16:creationId xmlns:a16="http://schemas.microsoft.com/office/drawing/2014/main" id="{76AA16DE-D29A-A59D-8AC6-B626F27B5974}"/>
              </a:ext>
            </a:extLst>
          </p:cNvPr>
          <p:cNvSpPr>
            <a:spLocks noGrp="1" noRot="1" noMove="1" noResize="1" noEditPoints="1" noAdjustHandles="1" noChangeArrowheads="1" noChangeShapeType="1"/>
          </p:cNvSpPr>
          <p:nvPr>
            <p:ph type="pic" sz="quarter" idx="10" hasCustomPrompt="1"/>
          </p:nvPr>
        </p:nvSpPr>
        <p:spPr>
          <a:xfrm>
            <a:off x="0" y="0"/>
            <a:ext cx="12190451" cy="6858000"/>
          </a:xfrm>
          <a:custGeom>
            <a:avLst/>
            <a:gdLst>
              <a:gd name="connsiteX0" fmla="*/ 0 w 12196800"/>
              <a:gd name="connsiteY0" fmla="*/ 0 h 6858000"/>
              <a:gd name="connsiteX1" fmla="*/ 12196800 w 12196800"/>
              <a:gd name="connsiteY1" fmla="*/ 0 h 6858000"/>
              <a:gd name="connsiteX2" fmla="*/ 12196800 w 12196800"/>
              <a:gd name="connsiteY2" fmla="*/ 4805452 h 6858000"/>
              <a:gd name="connsiteX3" fmla="*/ 9266402 w 12196800"/>
              <a:gd name="connsiteY3" fmla="*/ 6858000 h 6858000"/>
              <a:gd name="connsiteX4" fmla="*/ 0 w 121968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800" h="6858000">
                <a:moveTo>
                  <a:pt x="0" y="0"/>
                </a:moveTo>
                <a:lnTo>
                  <a:pt x="12196800" y="0"/>
                </a:lnTo>
                <a:lnTo>
                  <a:pt x="12196800" y="4805452"/>
                </a:lnTo>
                <a:lnTo>
                  <a:pt x="9266402" y="6858000"/>
                </a:lnTo>
                <a:lnTo>
                  <a:pt x="0" y="6858000"/>
                </a:lnTo>
                <a:close/>
              </a:path>
            </a:pathLst>
          </a:custGeom>
          <a:solidFill>
            <a:schemeClr val="bg2"/>
          </a:solidFill>
        </p:spPr>
        <p:txBody>
          <a:bodyPr wrap="square" anchor="ctr" anchorCtr="0">
            <a:noAutofit/>
          </a:bodyPr>
          <a:lstStyle>
            <a:lvl1pPr algn="ctr">
              <a:defRPr sz="800">
                <a:solidFill>
                  <a:schemeClr val="tx2"/>
                </a:solidFill>
              </a:defRPr>
            </a:lvl1pPr>
          </a:lstStyle>
          <a:p>
            <a:r>
              <a:rPr lang="en-US"/>
              <a:t>IMAGE</a:t>
            </a:r>
            <a:endParaRPr lang="nl-NL"/>
          </a:p>
        </p:txBody>
      </p:sp>
      <p:sp>
        <p:nvSpPr>
          <p:cNvPr id="8" name="cornerstone">
            <a:extLst>
              <a:ext uri="{FF2B5EF4-FFF2-40B4-BE49-F238E27FC236}">
                <a16:creationId xmlns:a16="http://schemas.microsoft.com/office/drawing/2014/main" id="{9C620344-9991-D604-5D2F-BCA2E4EE59F1}"/>
              </a:ext>
            </a:extLst>
          </p:cNvPr>
          <p:cNvSpPr>
            <a:spLocks noGrp="1" noRot="1" noMove="1" noResize="1" noEditPoints="1" noAdjustHandles="1" noChangeArrowheads="1" noChangeShapeType="1"/>
          </p:cNvSpPr>
          <p:nvPr/>
        </p:nvSpPr>
        <p:spPr>
          <a:xfrm>
            <a:off x="9263125" y="4805452"/>
            <a:ext cx="2928875"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rtlCol="0" anchor="ctr"/>
          <a:lstStyle/>
          <a:p>
            <a:endParaRPr lang="nl-NL" sz="1799"/>
          </a:p>
        </p:txBody>
      </p:sp>
      <p:grpSp>
        <p:nvGrpSpPr>
          <p:cNvPr id="6" name="BDO logo">
            <a:extLst>
              <a:ext uri="{FF2B5EF4-FFF2-40B4-BE49-F238E27FC236}">
                <a16:creationId xmlns:a16="http://schemas.microsoft.com/office/drawing/2014/main" id="{F6A931C5-01CB-0992-EDB2-18F3DB3FDF54}"/>
              </a:ext>
            </a:extLst>
          </p:cNvPr>
          <p:cNvGrpSpPr>
            <a:grpSpLocks noGrp="1" noUngrp="1" noRot="1" noMove="1" noResize="1"/>
          </p:cNvGrpSpPr>
          <p:nvPr/>
        </p:nvGrpSpPr>
        <p:grpSpPr>
          <a:xfrm>
            <a:off x="10864498" y="6124766"/>
            <a:ext cx="969952" cy="372942"/>
            <a:chOff x="10870156" y="6124766"/>
            <a:chExt cx="970457" cy="372942"/>
          </a:xfrm>
          <a:solidFill>
            <a:srgbClr val="22409A"/>
          </a:solidFill>
        </p:grpSpPr>
        <p:sp>
          <p:nvSpPr>
            <p:cNvPr id="21" name="Vrije vorm: vorm 20">
              <a:extLst>
                <a:ext uri="{FF2B5EF4-FFF2-40B4-BE49-F238E27FC236}">
                  <a16:creationId xmlns:a16="http://schemas.microsoft.com/office/drawing/2014/main" id="{719E19A7-E22C-F240-F5E3-4CA84FB3EB60}"/>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22" name="Vrije vorm: vorm 21">
              <a:extLst>
                <a:ext uri="{FF2B5EF4-FFF2-40B4-BE49-F238E27FC236}">
                  <a16:creationId xmlns:a16="http://schemas.microsoft.com/office/drawing/2014/main" id="{BFAF2006-E0F1-19E7-CB46-7B1031AC2116}"/>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23" name="Vrije vorm: vorm 22">
              <a:extLst>
                <a:ext uri="{FF2B5EF4-FFF2-40B4-BE49-F238E27FC236}">
                  <a16:creationId xmlns:a16="http://schemas.microsoft.com/office/drawing/2014/main" id="{409B8827-345A-0E5F-44F6-2460C39FEC98}"/>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grpFill/>
            <a:ln w="12644" cap="flat">
              <a:noFill/>
              <a:prstDash val="solid"/>
              <a:miter/>
            </a:ln>
          </p:spPr>
          <p:txBody>
            <a:bodyPr rtlCol="0" anchor="ctr"/>
            <a:lstStyle/>
            <a:p>
              <a:endParaRPr lang="nl-NL" sz="1799"/>
            </a:p>
          </p:txBody>
        </p:sp>
        <p:sp>
          <p:nvSpPr>
            <p:cNvPr id="19" name="Vrije vorm: vorm 18">
              <a:extLst>
                <a:ext uri="{FF2B5EF4-FFF2-40B4-BE49-F238E27FC236}">
                  <a16:creationId xmlns:a16="http://schemas.microsoft.com/office/drawing/2014/main" id="{A1862975-90BB-30F2-03A4-3BAEE23530F7}"/>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20" name="Vrije vorm: vorm 19">
              <a:extLst>
                <a:ext uri="{FF2B5EF4-FFF2-40B4-BE49-F238E27FC236}">
                  <a16:creationId xmlns:a16="http://schemas.microsoft.com/office/drawing/2014/main" id="{9475EC9E-5B09-E38D-F25F-4AAD811789C7}"/>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sp>
        <p:nvSpPr>
          <p:cNvPr id="2" name="author placeholder">
            <a:extLst>
              <a:ext uri="{FF2B5EF4-FFF2-40B4-BE49-F238E27FC236}">
                <a16:creationId xmlns:a16="http://schemas.microsoft.com/office/drawing/2014/main" id="{6F1CCA1A-9E27-AC13-2E18-D23EDE8C4302}"/>
              </a:ext>
            </a:extLst>
          </p:cNvPr>
          <p:cNvSpPr>
            <a:spLocks noGrp="1" noRot="1" noMove="1" noResize="1" noEditPoints="1" noAdjustHandles="1" noChangeArrowheads="1" noChangeShapeType="1"/>
          </p:cNvSpPr>
          <p:nvPr>
            <p:ph type="body" sz="quarter" idx="11" hasCustomPrompt="1"/>
          </p:nvPr>
        </p:nvSpPr>
        <p:spPr>
          <a:xfrm>
            <a:off x="485522" y="5881530"/>
            <a:ext cx="5610478" cy="246221"/>
          </a:xfrm>
        </p:spPr>
        <p:txBody>
          <a:bodyPr wrap="square" anchor="b" anchorCtr="0">
            <a:spAutoFit/>
          </a:bodyPr>
          <a:lstStyle>
            <a:lvl1pPr algn="l">
              <a:spcAft>
                <a:spcPts val="600"/>
              </a:spcAft>
              <a:defRPr>
                <a:solidFill>
                  <a:schemeClr val="tx2"/>
                </a:solidFill>
              </a:defRPr>
            </a:lvl1pPr>
          </a:lstStyle>
          <a:p>
            <a:pPr lvl="0"/>
            <a:r>
              <a:rPr lang="en-CA" noProof="0"/>
              <a:t>Author</a:t>
            </a:r>
          </a:p>
        </p:txBody>
      </p:sp>
      <p:sp>
        <p:nvSpPr>
          <p:cNvPr id="4" name="subtitle placeholder">
            <a:extLst>
              <a:ext uri="{FF2B5EF4-FFF2-40B4-BE49-F238E27FC236}">
                <a16:creationId xmlns:a16="http://schemas.microsoft.com/office/drawing/2014/main" id="{F7C69CF1-2B5C-3FCD-8AB2-D5223CE390F7}"/>
              </a:ext>
            </a:extLst>
          </p:cNvPr>
          <p:cNvSpPr>
            <a:spLocks noGrp="1" noRot="1" noMove="1" noResize="1" noEditPoints="1" noAdjustHandles="1" noChangeArrowheads="1" noChangeShapeType="1"/>
          </p:cNvSpPr>
          <p:nvPr>
            <p:ph type="subTitle" idx="1"/>
          </p:nvPr>
        </p:nvSpPr>
        <p:spPr>
          <a:xfrm>
            <a:off x="485522" y="3878663"/>
            <a:ext cx="5610478" cy="289000"/>
          </a:xfrm>
        </p:spPr>
        <p:txBody>
          <a:bodyPr/>
          <a:lstStyle>
            <a:lvl1pPr marL="0" indent="0" algn="l">
              <a:buNone/>
              <a:defRPr sz="1899" b="1">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5" name="title placeholder">
            <a:extLst>
              <a:ext uri="{FF2B5EF4-FFF2-40B4-BE49-F238E27FC236}">
                <a16:creationId xmlns:a16="http://schemas.microsoft.com/office/drawing/2014/main" id="{8EF7D48D-B296-3679-A4C0-A61141B6E6C7}"/>
              </a:ext>
            </a:extLst>
          </p:cNvPr>
          <p:cNvSpPr>
            <a:spLocks noGrp="1"/>
          </p:cNvSpPr>
          <p:nvPr>
            <p:ph type="title"/>
          </p:nvPr>
        </p:nvSpPr>
        <p:spPr>
          <a:xfrm>
            <a:off x="485522" y="2136544"/>
            <a:ext cx="5610478" cy="984885"/>
          </a:xfrm>
        </p:spPr>
        <p:txBody>
          <a:bodyPr wrap="square">
            <a:noAutofit/>
          </a:bodyPr>
          <a:lstStyle>
            <a:lvl1pPr algn="l">
              <a:defRPr sz="4800">
                <a:solidFill>
                  <a:schemeClr val="tx1"/>
                </a:solidFill>
              </a:defRPr>
            </a:lvl1pPr>
          </a:lstStyle>
          <a:p>
            <a:r>
              <a:rPr lang="en-US" noProof="0"/>
              <a:t>Click to edit Master title style</a:t>
            </a:r>
            <a:endParaRPr lang="en-CA" noProof="0"/>
          </a:p>
        </p:txBody>
      </p:sp>
      <p:grpSp>
        <p:nvGrpSpPr>
          <p:cNvPr id="3" name="clear space" hidden="1">
            <a:extLst>
              <a:ext uri="{FF2B5EF4-FFF2-40B4-BE49-F238E27FC236}">
                <a16:creationId xmlns:a16="http://schemas.microsoft.com/office/drawing/2014/main" id="{F2DDA755-6745-941D-DC75-3D7AE179D824}"/>
              </a:ext>
            </a:extLst>
          </p:cNvPr>
          <p:cNvGrpSpPr/>
          <p:nvPr userDrawn="1"/>
        </p:nvGrpSpPr>
        <p:grpSpPr>
          <a:xfrm>
            <a:off x="10623594" y="5896424"/>
            <a:ext cx="1440347" cy="844869"/>
            <a:chOff x="10629127" y="5896423"/>
            <a:chExt cx="1441097" cy="844869"/>
          </a:xfrm>
        </p:grpSpPr>
        <p:sp>
          <p:nvSpPr>
            <p:cNvPr id="7" name="Vrije vorm: vorm 8">
              <a:extLst>
                <a:ext uri="{FF2B5EF4-FFF2-40B4-BE49-F238E27FC236}">
                  <a16:creationId xmlns:a16="http://schemas.microsoft.com/office/drawing/2014/main" id="{886A14CF-E1DA-9243-597A-84479A0644CE}"/>
                </a:ext>
              </a:extLst>
            </p:cNvPr>
            <p:cNvSpPr/>
            <p:nvPr userDrawn="1"/>
          </p:nvSpPr>
          <p:spPr>
            <a:xfrm>
              <a:off x="10639276" y="5896423"/>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799"/>
            </a:p>
          </p:txBody>
        </p:sp>
        <p:sp>
          <p:nvSpPr>
            <p:cNvPr id="15" name="Vrije vorm: vorm 9">
              <a:extLst>
                <a:ext uri="{FF2B5EF4-FFF2-40B4-BE49-F238E27FC236}">
                  <a16:creationId xmlns:a16="http://schemas.microsoft.com/office/drawing/2014/main" id="{FA06783C-E7E2-235B-D0D6-8BCFDAE86B12}"/>
                </a:ext>
              </a:extLst>
            </p:cNvPr>
            <p:cNvSpPr/>
            <p:nvPr userDrawn="1"/>
          </p:nvSpPr>
          <p:spPr>
            <a:xfrm>
              <a:off x="11222819" y="5896423"/>
              <a:ext cx="279085" cy="242297"/>
            </a:xfrm>
            <a:custGeom>
              <a:avLst/>
              <a:gdLst>
                <a:gd name="connsiteX0" fmla="*/ 196479 w 278873"/>
                <a:gd name="connsiteY0" fmla="*/ 0 h 242112"/>
                <a:gd name="connsiteX1" fmla="*/ 126761 w 278873"/>
                <a:gd name="connsiteY1" fmla="*/ 78592 h 242112"/>
                <a:gd name="connsiteX2" fmla="*/ 65915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5"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799"/>
            </a:p>
          </p:txBody>
        </p:sp>
        <p:sp>
          <p:nvSpPr>
            <p:cNvPr id="16" name="Vrije vorm: vorm 10">
              <a:extLst>
                <a:ext uri="{FF2B5EF4-FFF2-40B4-BE49-F238E27FC236}">
                  <a16:creationId xmlns:a16="http://schemas.microsoft.com/office/drawing/2014/main" id="{032047BA-0CF8-518B-139E-129C38E55088}"/>
                </a:ext>
              </a:extLst>
            </p:cNvPr>
            <p:cNvSpPr/>
            <p:nvPr userDrawn="1"/>
          </p:nvSpPr>
          <p:spPr>
            <a:xfrm>
              <a:off x="10629127" y="61285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3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2254" y="102676"/>
                    <a:pt x="133099" y="112817"/>
                    <a:pt x="111549" y="112817"/>
                  </a:cubicBezTo>
                  <a:close/>
                </a:path>
              </a:pathLst>
            </a:custGeom>
            <a:solidFill>
              <a:srgbClr val="404040"/>
            </a:solidFill>
            <a:ln w="12644" cap="flat">
              <a:noFill/>
              <a:prstDash val="solid"/>
              <a:miter/>
            </a:ln>
          </p:spPr>
          <p:txBody>
            <a:bodyPr rtlCol="0" anchor="ctr"/>
            <a:lstStyle/>
            <a:p>
              <a:endParaRPr lang="nl-NL" sz="1799"/>
            </a:p>
          </p:txBody>
        </p:sp>
        <p:sp>
          <p:nvSpPr>
            <p:cNvPr id="17" name="Vrije vorm: vorm 11">
              <a:extLst>
                <a:ext uri="{FF2B5EF4-FFF2-40B4-BE49-F238E27FC236}">
                  <a16:creationId xmlns:a16="http://schemas.microsoft.com/office/drawing/2014/main" id="{6F36B3AA-8173-6FD9-092A-2A6BC4DFEAC2}"/>
                </a:ext>
              </a:extLst>
            </p:cNvPr>
            <p:cNvSpPr/>
            <p:nvPr userDrawn="1"/>
          </p:nvSpPr>
          <p:spPr>
            <a:xfrm>
              <a:off x="11222819" y="6498995"/>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5 w 278873"/>
                <a:gd name="connsiteY4" fmla="*/ 22817 h 242112"/>
                <a:gd name="connsiteX5" fmla="*/ 0 w 278873"/>
                <a:gd name="connsiteY5" fmla="*/ 98873 h 242112"/>
                <a:gd name="connsiteX6" fmla="*/ 0 w 278873"/>
                <a:gd name="connsiteY6" fmla="*/ 216760 h 242112"/>
                <a:gd name="connsiteX7" fmla="*/ 0 w 278873"/>
                <a:gd name="connsiteY7" fmla="*/ 242113 h 242112"/>
                <a:gd name="connsiteX8" fmla="*/ 22817 w 278873"/>
                <a:gd name="connsiteY8" fmla="*/ 231972 h 242112"/>
                <a:gd name="connsiteX9" fmla="*/ 258591 w 278873"/>
                <a:gd name="connsiteY9" fmla="*/ 231972 h 242112"/>
                <a:gd name="connsiteX10" fmla="*/ 219296 w 278873"/>
                <a:gd name="connsiteY10" fmla="*/ 174930 h 242112"/>
                <a:gd name="connsiteX11" fmla="*/ 149577 w 278873"/>
                <a:gd name="connsiteY11" fmla="*/ 174930 h 242112"/>
                <a:gd name="connsiteX12" fmla="*/ 149577 w 278873"/>
                <a:gd name="connsiteY12" fmla="*/ 140704 h 242112"/>
                <a:gd name="connsiteX13" fmla="*/ 193944 w 278873"/>
                <a:gd name="connsiteY13" fmla="*/ 57042 h 242112"/>
                <a:gd name="connsiteX14" fmla="*/ 234507 w 278873"/>
                <a:gd name="connsiteY14" fmla="*/ 115352 h 242112"/>
                <a:gd name="connsiteX15" fmla="*/ 234507 w 278873"/>
                <a:gd name="connsiteY15" fmla="*/ 169859 h 242112"/>
                <a:gd name="connsiteX16" fmla="*/ 278873 w 278873"/>
                <a:gd name="connsiteY16" fmla="*/ 230704 h 242112"/>
                <a:gd name="connsiteX17" fmla="*/ 112817 w 278873"/>
                <a:gd name="connsiteY17" fmla="*/ 173662 h 242112"/>
                <a:gd name="connsiteX18" fmla="*/ 41831 w 278873"/>
                <a:gd name="connsiteY18" fmla="*/ 173662 h 242112"/>
                <a:gd name="connsiteX19" fmla="*/ 41831 w 278873"/>
                <a:gd name="connsiteY19" fmla="*/ 114085 h 242112"/>
                <a:gd name="connsiteX20" fmla="*/ 73521 w 278873"/>
                <a:gd name="connsiteY20" fmla="*/ 77324 h 242112"/>
                <a:gd name="connsiteX21" fmla="*/ 112817 w 278873"/>
                <a:gd name="connsiteY21" fmla="*/ 128028 h 242112"/>
                <a:gd name="connsiteX22" fmla="*/ 112817 w 278873"/>
                <a:gd name="connsiteY22" fmla="*/ 173662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5" y="22817"/>
                  </a:cubicBezTo>
                  <a:cubicBezTo>
                    <a:pt x="27887" y="22817"/>
                    <a:pt x="0" y="58310"/>
                    <a:pt x="0" y="98873"/>
                  </a:cubicBezTo>
                  <a:lnTo>
                    <a:pt x="0" y="216760"/>
                  </a:lnTo>
                  <a:lnTo>
                    <a:pt x="0" y="242113"/>
                  </a:lnTo>
                  <a:lnTo>
                    <a:pt x="22817" y="231972"/>
                  </a:lnTo>
                  <a:lnTo>
                    <a:pt x="258591" y="231972"/>
                  </a:lnTo>
                  <a:lnTo>
                    <a:pt x="219296" y="174930"/>
                  </a:lnTo>
                  <a:lnTo>
                    <a:pt x="149577" y="174930"/>
                  </a:lnTo>
                  <a:lnTo>
                    <a:pt x="149577" y="140704"/>
                  </a:lnTo>
                  <a:cubicBezTo>
                    <a:pt x="149577" y="84930"/>
                    <a:pt x="162253" y="57042"/>
                    <a:pt x="193944" y="57042"/>
                  </a:cubicBezTo>
                  <a:cubicBezTo>
                    <a:pt x="223098" y="57042"/>
                    <a:pt x="234507" y="79859"/>
                    <a:pt x="234507" y="115352"/>
                  </a:cubicBezTo>
                  <a:cubicBezTo>
                    <a:pt x="234507" y="124225"/>
                    <a:pt x="234507" y="157183"/>
                    <a:pt x="234507" y="169859"/>
                  </a:cubicBezTo>
                  <a:lnTo>
                    <a:pt x="278873" y="230704"/>
                  </a:lnTo>
                  <a:close/>
                  <a:moveTo>
                    <a:pt x="112817" y="173662"/>
                  </a:moveTo>
                  <a:lnTo>
                    <a:pt x="41831" y="173662"/>
                  </a:lnTo>
                  <a:lnTo>
                    <a:pt x="41831" y="114085"/>
                  </a:lnTo>
                  <a:cubicBezTo>
                    <a:pt x="41831" y="97606"/>
                    <a:pt x="45634" y="77324"/>
                    <a:pt x="73521" y="77324"/>
                  </a:cubicBezTo>
                  <a:cubicBezTo>
                    <a:pt x="101408" y="77324"/>
                    <a:pt x="112817" y="106479"/>
                    <a:pt x="112817" y="128028"/>
                  </a:cubicBezTo>
                  <a:lnTo>
                    <a:pt x="112817" y="173662"/>
                  </a:lnTo>
                  <a:close/>
                </a:path>
              </a:pathLst>
            </a:custGeom>
            <a:solidFill>
              <a:srgbClr val="404040"/>
            </a:solidFill>
            <a:ln w="12644" cap="flat">
              <a:noFill/>
              <a:prstDash val="solid"/>
              <a:miter/>
            </a:ln>
          </p:spPr>
          <p:txBody>
            <a:bodyPr rtlCol="0" anchor="ctr"/>
            <a:lstStyle/>
            <a:p>
              <a:endParaRPr lang="nl-NL" sz="1799"/>
            </a:p>
          </p:txBody>
        </p:sp>
        <p:sp>
          <p:nvSpPr>
            <p:cNvPr id="18" name="Vrije vorm: vorm 12">
              <a:extLst>
                <a:ext uri="{FF2B5EF4-FFF2-40B4-BE49-F238E27FC236}">
                  <a16:creationId xmlns:a16="http://schemas.microsoft.com/office/drawing/2014/main" id="{24459680-EFDB-6293-06A6-546D9A68DA39}"/>
                </a:ext>
              </a:extLst>
            </p:cNvPr>
            <p:cNvSpPr/>
            <p:nvPr userDrawn="1"/>
          </p:nvSpPr>
          <p:spPr>
            <a:xfrm>
              <a:off x="11827928" y="6128572"/>
              <a:ext cx="241056" cy="279086"/>
            </a:xfrm>
            <a:custGeom>
              <a:avLst/>
              <a:gdLst>
                <a:gd name="connsiteX0" fmla="*/ 163521 w 240872"/>
                <a:gd name="connsiteY0" fmla="*/ 126761 h 278873"/>
                <a:gd name="connsiteX1" fmla="*/ 219296 w 240872"/>
                <a:gd name="connsiteY1" fmla="*/ 65915 h 278873"/>
                <a:gd name="connsiteX2" fmla="*/ 143239 w 240872"/>
                <a:gd name="connsiteY2" fmla="*/ 0 h 278873"/>
                <a:gd name="connsiteX3" fmla="*/ 25352 w 240872"/>
                <a:gd name="connsiteY3" fmla="*/ 0 h 278873"/>
                <a:gd name="connsiteX4" fmla="*/ 0 w 240872"/>
                <a:gd name="connsiteY4" fmla="*/ 0 h 278873"/>
                <a:gd name="connsiteX5" fmla="*/ 10141 w 240872"/>
                <a:gd name="connsiteY5" fmla="*/ 22817 h 278873"/>
                <a:gd name="connsiteX6" fmla="*/ 10141 w 240872"/>
                <a:gd name="connsiteY6" fmla="*/ 259859 h 278873"/>
                <a:gd name="connsiteX7" fmla="*/ 67183 w 240872"/>
                <a:gd name="connsiteY7" fmla="*/ 220563 h 278873"/>
                <a:gd name="connsiteX8" fmla="*/ 67183 w 240872"/>
                <a:gd name="connsiteY8" fmla="*/ 150845 h 278873"/>
                <a:gd name="connsiteX9" fmla="*/ 101408 w 240872"/>
                <a:gd name="connsiteY9" fmla="*/ 150845 h 278873"/>
                <a:gd name="connsiteX10" fmla="*/ 185070 w 240872"/>
                <a:gd name="connsiteY10" fmla="*/ 195211 h 278873"/>
                <a:gd name="connsiteX11" fmla="*/ 126760 w 240872"/>
                <a:gd name="connsiteY11" fmla="*/ 235775 h 278873"/>
                <a:gd name="connsiteX12" fmla="*/ 72253 w 240872"/>
                <a:gd name="connsiteY12" fmla="*/ 235775 h 278873"/>
                <a:gd name="connsiteX13" fmla="*/ 10141 w 240872"/>
                <a:gd name="connsiteY13" fmla="*/ 278873 h 278873"/>
                <a:gd name="connsiteX14" fmla="*/ 125493 w 240872"/>
                <a:gd name="connsiteY14" fmla="*/ 278873 h 278873"/>
                <a:gd name="connsiteX15" fmla="*/ 240845 w 240872"/>
                <a:gd name="connsiteY15" fmla="*/ 196479 h 278873"/>
                <a:gd name="connsiteX16" fmla="*/ 163521 w 240872"/>
                <a:gd name="connsiteY16" fmla="*/ 126761 h 278873"/>
                <a:gd name="connsiteX17" fmla="*/ 111549 w 240872"/>
                <a:gd name="connsiteY17" fmla="*/ 112817 h 278873"/>
                <a:gd name="connsiteX18" fmla="*/ 67183 w 240872"/>
                <a:gd name="connsiteY18" fmla="*/ 112817 h 278873"/>
                <a:gd name="connsiteX19" fmla="*/ 67183 w 240872"/>
                <a:gd name="connsiteY19" fmla="*/ 41831 h 278873"/>
                <a:gd name="connsiteX20" fmla="*/ 126760 w 240872"/>
                <a:gd name="connsiteY20" fmla="*/ 41831 h 278873"/>
                <a:gd name="connsiteX21" fmla="*/ 163521 w 240872"/>
                <a:gd name="connsiteY21" fmla="*/ 73521 h 278873"/>
                <a:gd name="connsiteX22" fmla="*/ 111549 w 240872"/>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2"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0"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0" y="41831"/>
                  </a:lnTo>
                  <a:cubicBezTo>
                    <a:pt x="143239" y="41831"/>
                    <a:pt x="163521" y="45634"/>
                    <a:pt x="163521" y="73521"/>
                  </a:cubicBezTo>
                  <a:cubicBezTo>
                    <a:pt x="163521" y="102676"/>
                    <a:pt x="133098" y="112817"/>
                    <a:pt x="111549" y="112817"/>
                  </a:cubicBezTo>
                  <a:close/>
                </a:path>
              </a:pathLst>
            </a:custGeom>
            <a:solidFill>
              <a:srgbClr val="404040"/>
            </a:solidFill>
            <a:ln w="12644" cap="flat">
              <a:noFill/>
              <a:prstDash val="solid"/>
              <a:miter/>
            </a:ln>
          </p:spPr>
          <p:txBody>
            <a:bodyPr rtlCol="0" anchor="ctr"/>
            <a:lstStyle/>
            <a:p>
              <a:endParaRPr lang="nl-NL" sz="1799"/>
            </a:p>
          </p:txBody>
        </p:sp>
      </p:grpSp>
      <p:sp>
        <p:nvSpPr>
          <p:cNvPr id="25" name="cornerstone">
            <a:extLst>
              <a:ext uri="{FF2B5EF4-FFF2-40B4-BE49-F238E27FC236}">
                <a16:creationId xmlns:a16="http://schemas.microsoft.com/office/drawing/2014/main" id="{118D5B93-BAF9-F916-BEFA-6646FF9064B1}"/>
              </a:ext>
            </a:extLst>
          </p:cNvPr>
          <p:cNvSpPr/>
          <p:nvPr userDrawn="1"/>
        </p:nvSpPr>
        <p:spPr>
          <a:xfrm>
            <a:off x="9263125" y="4805452"/>
            <a:ext cx="2928875"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rtlCol="0" anchor="ctr"/>
          <a:lstStyle/>
          <a:p>
            <a:endParaRPr lang="nl-NL" sz="1799"/>
          </a:p>
        </p:txBody>
      </p:sp>
      <p:grpSp>
        <p:nvGrpSpPr>
          <p:cNvPr id="26" name="BDO logo">
            <a:extLst>
              <a:ext uri="{FF2B5EF4-FFF2-40B4-BE49-F238E27FC236}">
                <a16:creationId xmlns:a16="http://schemas.microsoft.com/office/drawing/2014/main" id="{39B99861-075E-FA09-3F8C-DB796CBB1F16}"/>
              </a:ext>
            </a:extLst>
          </p:cNvPr>
          <p:cNvGrpSpPr/>
          <p:nvPr userDrawn="1"/>
        </p:nvGrpSpPr>
        <p:grpSpPr>
          <a:xfrm>
            <a:off x="10864498" y="6124766"/>
            <a:ext cx="969952" cy="372942"/>
            <a:chOff x="10870156" y="6124766"/>
            <a:chExt cx="970457" cy="372942"/>
          </a:xfrm>
          <a:solidFill>
            <a:srgbClr val="22409A"/>
          </a:solidFill>
        </p:grpSpPr>
        <p:sp>
          <p:nvSpPr>
            <p:cNvPr id="27" name="Vrije vorm: vorm 20">
              <a:extLst>
                <a:ext uri="{FF2B5EF4-FFF2-40B4-BE49-F238E27FC236}">
                  <a16:creationId xmlns:a16="http://schemas.microsoft.com/office/drawing/2014/main" id="{E48DB822-8BC1-2AA0-2349-A045BB65011B}"/>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1799"/>
            </a:p>
          </p:txBody>
        </p:sp>
        <p:sp>
          <p:nvSpPr>
            <p:cNvPr id="28" name="Vrije vorm: vorm 21">
              <a:extLst>
                <a:ext uri="{FF2B5EF4-FFF2-40B4-BE49-F238E27FC236}">
                  <a16:creationId xmlns:a16="http://schemas.microsoft.com/office/drawing/2014/main" id="{44BF7734-1918-7B53-8931-8A6DFAF35059}"/>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1799"/>
            </a:p>
          </p:txBody>
        </p:sp>
        <p:sp>
          <p:nvSpPr>
            <p:cNvPr id="29" name="Vrije vorm: vorm 22">
              <a:extLst>
                <a:ext uri="{FF2B5EF4-FFF2-40B4-BE49-F238E27FC236}">
                  <a16:creationId xmlns:a16="http://schemas.microsoft.com/office/drawing/2014/main" id="{944F1991-E2D2-6658-7EC2-6B13487ACF61}"/>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grpFill/>
            <a:ln w="12644" cap="flat">
              <a:noFill/>
              <a:prstDash val="solid"/>
              <a:miter/>
            </a:ln>
          </p:spPr>
          <p:txBody>
            <a:bodyPr rtlCol="0" anchor="ctr"/>
            <a:lstStyle/>
            <a:p>
              <a:endParaRPr lang="nl-NL" sz="1799"/>
            </a:p>
          </p:txBody>
        </p:sp>
        <p:sp>
          <p:nvSpPr>
            <p:cNvPr id="30" name="Vrije vorm: vorm 18">
              <a:extLst>
                <a:ext uri="{FF2B5EF4-FFF2-40B4-BE49-F238E27FC236}">
                  <a16:creationId xmlns:a16="http://schemas.microsoft.com/office/drawing/2014/main" id="{CD5BC3CF-127A-E81A-8FB1-49C217AA20DD}"/>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rgbClr val="E81A3B"/>
            </a:solidFill>
            <a:ln w="12644" cap="flat">
              <a:noFill/>
              <a:prstDash val="solid"/>
              <a:miter/>
            </a:ln>
          </p:spPr>
          <p:txBody>
            <a:bodyPr rtlCol="0" anchor="ctr"/>
            <a:lstStyle/>
            <a:p>
              <a:endParaRPr lang="nl-NL" sz="1799"/>
            </a:p>
          </p:txBody>
        </p:sp>
        <p:sp>
          <p:nvSpPr>
            <p:cNvPr id="31" name="Vrije vorm: vorm 19">
              <a:extLst>
                <a:ext uri="{FF2B5EF4-FFF2-40B4-BE49-F238E27FC236}">
                  <a16:creationId xmlns:a16="http://schemas.microsoft.com/office/drawing/2014/main" id="{A615F5D9-05AA-12EF-EFB0-BC2B34849900}"/>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1799"/>
            </a:p>
          </p:txBody>
        </p:sp>
      </p:grpSp>
    </p:spTree>
    <p:extLst>
      <p:ext uri="{BB962C8B-B14F-4D97-AF65-F5344CB8AC3E}">
        <p14:creationId xmlns:p14="http://schemas.microsoft.com/office/powerpoint/2010/main" val="6427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90F9E40-BCCF-2C10-EF88-FA40CEF705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9975" y="2019243"/>
            <a:ext cx="7762026" cy="4838758"/>
          </a:xfrm>
          <a:prstGeom prst="rect">
            <a:avLst/>
          </a:prstGeom>
        </p:spPr>
      </p:pic>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1" y="1294945"/>
            <a:ext cx="11208079" cy="4832489"/>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845456"/>
            <a:ext cx="11215359" cy="289000"/>
          </a:xfrm>
          <a:prstGeom prst="rect">
            <a:avLst/>
          </a:prstGeom>
        </p:spPr>
        <p:txBody>
          <a:bodyPr/>
          <a:lstStyle>
            <a:lvl1pPr marL="0" indent="0" algn="l">
              <a:buNone/>
              <a:defRPr sz="956" b="1"/>
            </a:lvl1pPr>
            <a:lvl2pPr marL="199020" indent="0" algn="ctr">
              <a:buNone/>
              <a:defRPr sz="871"/>
            </a:lvl2pPr>
            <a:lvl3pPr marL="398041" indent="0" algn="ctr">
              <a:buNone/>
              <a:defRPr sz="783"/>
            </a:lvl3pPr>
            <a:lvl4pPr marL="597061" indent="0" algn="ctr">
              <a:buNone/>
              <a:defRPr sz="696"/>
            </a:lvl4pPr>
            <a:lvl5pPr marL="796082" indent="0" algn="ctr">
              <a:buNone/>
              <a:defRPr sz="696"/>
            </a:lvl5pPr>
            <a:lvl6pPr marL="995102" indent="0" algn="ctr">
              <a:buNone/>
              <a:defRPr sz="696"/>
            </a:lvl6pPr>
            <a:lvl7pPr marL="1194122" indent="0" algn="ctr">
              <a:buNone/>
              <a:defRPr sz="696"/>
            </a:lvl7pPr>
            <a:lvl8pPr marL="1393143" indent="0" algn="ctr">
              <a:buNone/>
              <a:defRPr sz="696"/>
            </a:lvl8pPr>
            <a:lvl9pPr marL="1592163" indent="0" algn="ctr">
              <a:buNone/>
              <a:defRPr sz="696"/>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0"/>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956"/>
          </a:p>
        </p:txBody>
      </p:sp>
    </p:spTree>
    <p:extLst>
      <p:ext uri="{BB962C8B-B14F-4D97-AF65-F5344CB8AC3E}">
        <p14:creationId xmlns:p14="http://schemas.microsoft.com/office/powerpoint/2010/main" val="4801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2" y="2253483"/>
            <a:ext cx="11215359" cy="399981"/>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2548137"/>
            <a:ext cx="11215359" cy="289000"/>
          </a:xfrm>
          <a:prstGeom prst="rect">
            <a:avLst/>
          </a:prstGeom>
        </p:spPr>
        <p:txBody>
          <a:bodyPr/>
          <a:lstStyle>
            <a:lvl1pPr marL="0" indent="0" algn="l">
              <a:buNone/>
              <a:defRPr sz="956" b="1"/>
            </a:lvl1pPr>
            <a:lvl2pPr marL="199020" indent="0" algn="ctr">
              <a:buNone/>
              <a:defRPr sz="871"/>
            </a:lvl2pPr>
            <a:lvl3pPr marL="398041" indent="0" algn="ctr">
              <a:buNone/>
              <a:defRPr sz="783"/>
            </a:lvl3pPr>
            <a:lvl4pPr marL="597061" indent="0" algn="ctr">
              <a:buNone/>
              <a:defRPr sz="696"/>
            </a:lvl4pPr>
            <a:lvl5pPr marL="796082" indent="0" algn="ctr">
              <a:buNone/>
              <a:defRPr sz="696"/>
            </a:lvl5pPr>
            <a:lvl6pPr marL="995102" indent="0" algn="ctr">
              <a:buNone/>
              <a:defRPr sz="696"/>
            </a:lvl6pPr>
            <a:lvl7pPr marL="1194122" indent="0" algn="ctr">
              <a:buNone/>
              <a:defRPr sz="696"/>
            </a:lvl7pPr>
            <a:lvl8pPr marL="1393143" indent="0" algn="ctr">
              <a:buNone/>
              <a:defRPr sz="696"/>
            </a:lvl8pPr>
            <a:lvl9pPr marL="1592163" indent="0" algn="ctr">
              <a:buNone/>
              <a:defRPr sz="696"/>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0"/>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956"/>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7" y="2950757"/>
            <a:ext cx="11218344" cy="3176678"/>
          </a:xfrm>
          <a:prstGeom prst="rect">
            <a:avLst/>
          </a:prstGeom>
          <a:solidFill>
            <a:schemeClr val="bg1"/>
          </a:solidFill>
        </p:spPr>
        <p:txBody>
          <a:bodyPr lIns="180000" tIns="180000" rIns="180000" bIns="180000"/>
          <a:lstStyle>
            <a:lvl2pPr>
              <a:defRPr sz="1092"/>
            </a:lvl2pPr>
            <a:lvl4pPr marL="235063" indent="0">
              <a:buNone/>
              <a:defRPr/>
            </a:lvl4pPr>
            <a:lvl5pPr marL="0" indent="0">
              <a:buNone/>
              <a:defRPr/>
            </a:lvl5pPr>
            <a:lvl9pPr>
              <a:buFont typeface="Arial" panose="020B0604020202020204" pitchFamily="34" charset="0"/>
              <a:buChar char="•"/>
              <a:defRPr b="0"/>
            </a:lvl9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Picture Placeholder 9">
            <a:extLst>
              <a:ext uri="{FF2B5EF4-FFF2-40B4-BE49-F238E27FC236}">
                <a16:creationId xmlns:a16="http://schemas.microsoft.com/office/drawing/2014/main" id="{ADCD131D-877E-7ADC-D61F-8259763D4722}"/>
              </a:ext>
            </a:extLst>
          </p:cNvPr>
          <p:cNvSpPr>
            <a:spLocks noGrp="1" noChangeAspect="1"/>
          </p:cNvSpPr>
          <p:nvPr>
            <p:ph type="pic" sz="quarter" idx="18"/>
          </p:nvPr>
        </p:nvSpPr>
        <p:spPr>
          <a:xfrm>
            <a:off x="485391" y="547383"/>
            <a:ext cx="11218730" cy="1563486"/>
          </a:xfrm>
        </p:spPr>
        <p:txBody>
          <a:bodyPr/>
          <a:lstStyle/>
          <a:p>
            <a:r>
              <a:rPr lang="en-US"/>
              <a:t>Click icon to add picture</a:t>
            </a:r>
          </a:p>
        </p:txBody>
      </p:sp>
    </p:spTree>
    <p:extLst>
      <p:ext uri="{BB962C8B-B14F-4D97-AF65-F5344CB8AC3E}">
        <p14:creationId xmlns:p14="http://schemas.microsoft.com/office/powerpoint/2010/main" val="340385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2" y="845456"/>
            <a:ext cx="11215359" cy="289000"/>
          </a:xfrm>
          <a:prstGeom prst="rect">
            <a:avLst/>
          </a:prstGeom>
        </p:spPr>
        <p:txBody>
          <a:bodyPr/>
          <a:lstStyle>
            <a:lvl1pPr marL="0" indent="0" algn="l">
              <a:buNone/>
              <a:defRPr sz="956" b="1"/>
            </a:lvl1pPr>
            <a:lvl2pPr marL="199020" indent="0" algn="ctr">
              <a:buNone/>
              <a:defRPr sz="871"/>
            </a:lvl2pPr>
            <a:lvl3pPr marL="398041" indent="0" algn="ctr">
              <a:buNone/>
              <a:defRPr sz="783"/>
            </a:lvl3pPr>
            <a:lvl4pPr marL="597061" indent="0" algn="ctr">
              <a:buNone/>
              <a:defRPr sz="696"/>
            </a:lvl4pPr>
            <a:lvl5pPr marL="796082" indent="0" algn="ctr">
              <a:buNone/>
              <a:defRPr sz="696"/>
            </a:lvl5pPr>
            <a:lvl6pPr marL="995102" indent="0" algn="ctr">
              <a:buNone/>
              <a:defRPr sz="696"/>
            </a:lvl6pPr>
            <a:lvl7pPr marL="1194122" indent="0" algn="ctr">
              <a:buNone/>
              <a:defRPr sz="696"/>
            </a:lvl7pPr>
            <a:lvl8pPr marL="1393143" indent="0" algn="ctr">
              <a:buNone/>
              <a:defRPr sz="696"/>
            </a:lvl8pPr>
            <a:lvl9pPr marL="1592163" indent="0" algn="ctr">
              <a:buNone/>
              <a:defRPr sz="696"/>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0"/>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956"/>
          </a:p>
        </p:txBody>
      </p:sp>
      <p:sp>
        <p:nvSpPr>
          <p:cNvPr id="11" name="Text Placeholder 10">
            <a:extLst>
              <a:ext uri="{FF2B5EF4-FFF2-40B4-BE49-F238E27FC236}">
                <a16:creationId xmlns:a16="http://schemas.microsoft.com/office/drawing/2014/main" id="{F0FC9B3D-B73D-D61C-8864-A4A9081447DD}"/>
              </a:ext>
            </a:extLst>
          </p:cNvPr>
          <p:cNvSpPr>
            <a:spLocks noGrp="1"/>
          </p:cNvSpPr>
          <p:nvPr>
            <p:ph type="body" sz="quarter" idx="12" hasCustomPrompt="1"/>
          </p:nvPr>
        </p:nvSpPr>
        <p:spPr>
          <a:xfrm>
            <a:off x="485391" y="1289872"/>
            <a:ext cx="11218730" cy="5199593"/>
          </a:xfrm>
        </p:spPr>
        <p:txBody>
          <a:bodyPr/>
          <a:lstStyle>
            <a:lvl2pPr>
              <a:defRPr/>
            </a:lvl2pPr>
            <a:lvl3pPr>
              <a:defRPr/>
            </a:lvl3pPr>
            <a:lvl4pPr>
              <a:defRPr/>
            </a:lvl4pPr>
            <a:lvl5pPr>
              <a:defRPr/>
            </a:lvl5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95217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FULL Image_Cover">
    <p:spTree>
      <p:nvGrpSpPr>
        <p:cNvPr id="1" name=""/>
        <p:cNvGrpSpPr/>
        <p:nvPr/>
      </p:nvGrpSpPr>
      <p:grpSpPr>
        <a:xfrm>
          <a:off x="0" y="0"/>
          <a:ext cx="0" cy="0"/>
          <a:chOff x="0" y="0"/>
          <a:chExt cx="0" cy="0"/>
        </a:xfrm>
      </p:grpSpPr>
      <p:sp>
        <p:nvSpPr>
          <p:cNvPr id="35" name="Rectangle 120"/>
          <p:cNvSpPr>
            <a:spLocks noChangeArrowheads="1"/>
          </p:cNvSpPr>
          <p:nvPr userDrawn="1"/>
        </p:nvSpPr>
        <p:spPr bwMode="gray">
          <a:xfrm>
            <a:off x="567593" y="253604"/>
            <a:ext cx="11057384" cy="6367307"/>
          </a:xfrm>
          <a:prstGeom prst="rect">
            <a:avLst/>
          </a:prstGeom>
          <a:solidFill>
            <a:schemeClr val="accent1"/>
          </a:solidFill>
          <a:ln w="6350">
            <a:noFill/>
            <a:miter lim="800000"/>
            <a:headEnd/>
            <a:tailEnd/>
          </a:ln>
        </p:spPr>
        <p:txBody>
          <a:bodyPr wrap="none" anchor="ctr"/>
          <a:lstStyle/>
          <a:p>
            <a:endParaRPr lang="en-US" sz="1229"/>
          </a:p>
        </p:txBody>
      </p:sp>
      <p:sp>
        <p:nvSpPr>
          <p:cNvPr id="21" name="Subtitle 2"/>
          <p:cNvSpPr>
            <a:spLocks noGrp="1"/>
          </p:cNvSpPr>
          <p:nvPr>
            <p:ph type="subTitle" idx="1"/>
          </p:nvPr>
        </p:nvSpPr>
        <p:spPr bwMode="gray">
          <a:xfrm>
            <a:off x="1132693" y="2310386"/>
            <a:ext cx="8948967" cy="147079"/>
          </a:xfrm>
          <a:prstGeom prst="rect">
            <a:avLst/>
          </a:prstGeom>
        </p:spPr>
        <p:txBody>
          <a:bodyPr wrap="square" lIns="0" tIns="0" rIns="0" bIns="0" anchor="t">
            <a:spAutoFit/>
          </a:bodyPr>
          <a:lstStyle>
            <a:lvl1pPr marL="0" indent="0" algn="l">
              <a:buNone/>
              <a:defRPr sz="956" b="0">
                <a:solidFill>
                  <a:schemeClr val="bg1"/>
                </a:solidFill>
              </a:defRPr>
            </a:lvl1pPr>
            <a:lvl2pPr marL="356028" indent="0" algn="ctr">
              <a:buNone/>
              <a:defRPr>
                <a:solidFill>
                  <a:schemeClr val="tx1">
                    <a:tint val="75000"/>
                  </a:schemeClr>
                </a:solidFill>
              </a:defRPr>
            </a:lvl2pPr>
            <a:lvl3pPr marL="712056" indent="0" algn="ctr">
              <a:buNone/>
              <a:defRPr>
                <a:solidFill>
                  <a:schemeClr val="tx1">
                    <a:tint val="75000"/>
                  </a:schemeClr>
                </a:solidFill>
              </a:defRPr>
            </a:lvl3pPr>
            <a:lvl4pPr marL="1068084" indent="0" algn="ctr">
              <a:buNone/>
              <a:defRPr>
                <a:solidFill>
                  <a:schemeClr val="tx1">
                    <a:tint val="75000"/>
                  </a:schemeClr>
                </a:solidFill>
              </a:defRPr>
            </a:lvl4pPr>
            <a:lvl5pPr marL="1424113" indent="0" algn="ctr">
              <a:buNone/>
              <a:defRPr>
                <a:solidFill>
                  <a:schemeClr val="tx1">
                    <a:tint val="75000"/>
                  </a:schemeClr>
                </a:solidFill>
              </a:defRPr>
            </a:lvl5pPr>
            <a:lvl6pPr marL="1780140" indent="0" algn="ctr">
              <a:buNone/>
              <a:defRPr>
                <a:solidFill>
                  <a:schemeClr val="tx1">
                    <a:tint val="75000"/>
                  </a:schemeClr>
                </a:solidFill>
              </a:defRPr>
            </a:lvl6pPr>
            <a:lvl7pPr marL="2136168" indent="0" algn="ctr">
              <a:buNone/>
              <a:defRPr>
                <a:solidFill>
                  <a:schemeClr val="tx1">
                    <a:tint val="75000"/>
                  </a:schemeClr>
                </a:solidFill>
              </a:defRPr>
            </a:lvl7pPr>
            <a:lvl8pPr marL="2492197" indent="0" algn="ctr">
              <a:buNone/>
              <a:defRPr>
                <a:solidFill>
                  <a:schemeClr val="tx1">
                    <a:tint val="75000"/>
                  </a:schemeClr>
                </a:solidFill>
              </a:defRPr>
            </a:lvl8pPr>
            <a:lvl9pPr marL="2848225" indent="0" algn="ctr">
              <a:buNone/>
              <a:defRPr>
                <a:solidFill>
                  <a:schemeClr val="tx1">
                    <a:tint val="75000"/>
                  </a:schemeClr>
                </a:solidFill>
              </a:defRPr>
            </a:lvl9pPr>
          </a:lstStyle>
          <a:p>
            <a:r>
              <a:rPr lang="en-US"/>
              <a:t>Click to edit Master subtitle style</a:t>
            </a:r>
            <a:endParaRPr lang="en-GB"/>
          </a:p>
        </p:txBody>
      </p:sp>
      <p:sp>
        <p:nvSpPr>
          <p:cNvPr id="22" name="Title 1"/>
          <p:cNvSpPr>
            <a:spLocks noGrp="1"/>
          </p:cNvSpPr>
          <p:nvPr>
            <p:ph type="ctrTitle"/>
          </p:nvPr>
        </p:nvSpPr>
        <p:spPr bwMode="gray">
          <a:xfrm>
            <a:off x="1132688" y="1866376"/>
            <a:ext cx="8948967" cy="273102"/>
          </a:xfrm>
        </p:spPr>
        <p:txBody>
          <a:bodyPr wrap="square" anchor="t">
            <a:spAutoFit/>
          </a:bodyPr>
          <a:lstStyle>
            <a:lvl1pPr algn="l">
              <a:defRPr sz="1775">
                <a:solidFill>
                  <a:schemeClr val="bg1"/>
                </a:solidFill>
              </a:defRPr>
            </a:lvl1pPr>
          </a:lstStyle>
          <a:p>
            <a:r>
              <a:rPr lang="en-US"/>
              <a:t>Click to edit Master title style</a:t>
            </a:r>
            <a:endParaRPr lang="en-GB"/>
          </a:p>
        </p:txBody>
      </p:sp>
      <p:sp>
        <p:nvSpPr>
          <p:cNvPr id="23" name="Text Placeholder 29"/>
          <p:cNvSpPr>
            <a:spLocks noGrp="1"/>
          </p:cNvSpPr>
          <p:nvPr>
            <p:ph type="body" sz="quarter" idx="11" hasCustomPrompt="1"/>
          </p:nvPr>
        </p:nvSpPr>
        <p:spPr bwMode="gray">
          <a:xfrm>
            <a:off x="1132693" y="1692517"/>
            <a:ext cx="8948967" cy="117663"/>
          </a:xfrm>
          <a:prstGeom prst="rect">
            <a:avLst/>
          </a:prstGeom>
        </p:spPr>
        <p:txBody>
          <a:bodyPr vert="horz" wrap="square" lIns="0" tIns="0" rIns="0" bIns="0" rtlCol="0" anchor="t" anchorCtr="0">
            <a:spAutoFit/>
          </a:bodyPr>
          <a:lstStyle>
            <a:lvl1pPr algn="l" defTabSz="712056" rtl="0" eaLnBrk="1" latinLnBrk="0" hangingPunct="1">
              <a:lnSpc>
                <a:spcPct val="80000"/>
              </a:lnSpc>
              <a:spcBef>
                <a:spcPct val="0"/>
              </a:spcBef>
              <a:buNone/>
              <a:defRPr lang="en-GB" sz="956" b="1" kern="1200" cap="all" baseline="0" dirty="0" smtClean="0">
                <a:solidFill>
                  <a:schemeClr val="bg1"/>
                </a:solidFill>
                <a:latin typeface="+mj-lt"/>
                <a:ea typeface="+mj-ea"/>
                <a:cs typeface="+mj-cs"/>
              </a:defRPr>
            </a:lvl1pPr>
            <a:lvl2pPr>
              <a:defRPr sz="956" b="0" cap="all" baseline="0">
                <a:solidFill>
                  <a:schemeClr val="bg1"/>
                </a:solidFill>
              </a:defRPr>
            </a:lvl2pPr>
            <a:lvl3pPr>
              <a:defRPr sz="956" b="0" cap="all" baseline="0">
                <a:solidFill>
                  <a:schemeClr val="bg1"/>
                </a:solidFill>
              </a:defRPr>
            </a:lvl3pPr>
            <a:lvl4pPr>
              <a:defRPr sz="956" b="0" cap="all" baseline="0">
                <a:solidFill>
                  <a:schemeClr val="bg1"/>
                </a:solidFill>
              </a:defRPr>
            </a:lvl4pPr>
            <a:lvl5pPr>
              <a:defRPr sz="956" b="0" cap="all" baseline="0">
                <a:solidFill>
                  <a:schemeClr val="bg1"/>
                </a:solidFill>
              </a:defRPr>
            </a:lvl5pPr>
          </a:lstStyle>
          <a:p>
            <a:pPr lvl="0"/>
            <a:r>
              <a:rPr lang="en-GB"/>
              <a:t>sector</a:t>
            </a:r>
          </a:p>
        </p:txBody>
      </p:sp>
      <p:grpSp>
        <p:nvGrpSpPr>
          <p:cNvPr id="24" name="Group 23"/>
          <p:cNvGrpSpPr/>
          <p:nvPr userDrawn="1"/>
        </p:nvGrpSpPr>
        <p:grpSpPr>
          <a:xfrm>
            <a:off x="1529354" y="253604"/>
            <a:ext cx="255042" cy="1246851"/>
            <a:chOff x="1079175" y="360363"/>
            <a:chExt cx="161925" cy="1826406"/>
          </a:xfrm>
        </p:grpSpPr>
        <p:sp>
          <p:nvSpPr>
            <p:cNvPr id="2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sp>
          <p:nvSpPr>
            <p:cNvPr id="2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sp>
          <p:nvSpPr>
            <p:cNvPr id="2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grpSp>
      <p:grpSp>
        <p:nvGrpSpPr>
          <p:cNvPr id="28" name="Group 27"/>
          <p:cNvGrpSpPr/>
          <p:nvPr userDrawn="1"/>
        </p:nvGrpSpPr>
        <p:grpSpPr>
          <a:xfrm>
            <a:off x="1529354" y="4175985"/>
            <a:ext cx="255042" cy="2444925"/>
            <a:chOff x="1079175" y="6751001"/>
            <a:chExt cx="161925" cy="3581362"/>
          </a:xfrm>
        </p:grpSpPr>
        <p:sp>
          <p:nvSpPr>
            <p:cNvPr id="2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sp>
          <p:nvSpPr>
            <p:cNvPr id="31"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sp>
          <p:nvSpPr>
            <p:cNvPr id="32"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sp>
          <p:nvSpPr>
            <p:cNvPr id="33"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sp>
          <p:nvSpPr>
            <p:cNvPr id="34"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9"/>
            </a:p>
          </p:txBody>
        </p:sp>
      </p:grpSp>
    </p:spTree>
    <p:extLst>
      <p:ext uri="{BB962C8B-B14F-4D97-AF65-F5344CB8AC3E}">
        <p14:creationId xmlns:p14="http://schemas.microsoft.com/office/powerpoint/2010/main" val="1241087814"/>
      </p:ext>
    </p:extLst>
  </p:cSld>
  <p:clrMapOvr>
    <a:masterClrMapping/>
  </p:clrMapOvr>
  <p:hf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_TL - COVER C.03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userDrawn="1"/>
        </p:nvGrpSpPr>
        <p:grpSpPr>
          <a:xfrm>
            <a:off x="117918" y="128130"/>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6118802" y="5990436"/>
            <a:ext cx="2964083" cy="278987"/>
          </a:xfrm>
          <a:prstGeom prst="rect">
            <a:avLst/>
          </a:prstGeom>
        </p:spPr>
        <p:txBody>
          <a:bodyPr wrap="square" anchor="b" anchorCtr="0">
            <a:spAutoFit/>
          </a:bodyPr>
          <a:lstStyle>
            <a:lvl1pPr>
              <a:spcAft>
                <a:spcPts val="465"/>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6118800" y="5412728"/>
            <a:ext cx="5610477"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6118797" y="4224402"/>
            <a:ext cx="5610478" cy="984885"/>
          </a:xfrm>
        </p:spPr>
        <p:txBody>
          <a:bodyPr wrap="square">
            <a:noAutofit/>
          </a:bodyPr>
          <a:lstStyle>
            <a:lvl1pPr algn="l">
              <a:defRPr sz="3715">
                <a:solidFill>
                  <a:schemeClr val="tx1"/>
                </a:solidFill>
              </a:defRPr>
            </a:lvl1pPr>
          </a:lstStyle>
          <a:p>
            <a:endParaRPr lang="en-CA" noProof="0"/>
          </a:p>
        </p:txBody>
      </p:sp>
      <p:sp>
        <p:nvSpPr>
          <p:cNvPr id="25" name="Picture Placeholder 24">
            <a:extLst>
              <a:ext uri="{FF2B5EF4-FFF2-40B4-BE49-F238E27FC236}">
                <a16:creationId xmlns:a16="http://schemas.microsoft.com/office/drawing/2014/main" id="{1B5AFB6A-4908-DEBC-3A93-89868845B6AD}"/>
              </a:ext>
            </a:extLst>
          </p:cNvPr>
          <p:cNvSpPr>
            <a:spLocks noGrp="1" noRot="1" noMove="1" noResize="1" noEditPoints="1" noAdjustHandles="1" noChangeArrowheads="1" noChangeShapeType="1"/>
          </p:cNvSpPr>
          <p:nvPr>
            <p:ph type="pic" sz="quarter" idx="13"/>
          </p:nvPr>
        </p:nvSpPr>
        <p:spPr>
          <a:xfrm>
            <a:off x="3" y="-12560"/>
            <a:ext cx="12192000" cy="6870560"/>
          </a:xfrm>
          <a:custGeom>
            <a:avLst/>
            <a:gdLst>
              <a:gd name="connsiteX0" fmla="*/ 2931849 w 7775575"/>
              <a:gd name="connsiteY0" fmla="*/ 0 h 10062509"/>
              <a:gd name="connsiteX1" fmla="*/ 7775575 w 7775575"/>
              <a:gd name="connsiteY1" fmla="*/ 0 h 10062509"/>
              <a:gd name="connsiteX2" fmla="*/ 729659 w 7775575"/>
              <a:gd name="connsiteY2" fmla="*/ 10062509 h 10062509"/>
              <a:gd name="connsiteX3" fmla="*/ 0 w 7775575"/>
              <a:gd name="connsiteY3" fmla="*/ 10062509 h 10062509"/>
              <a:gd name="connsiteX4" fmla="*/ 0 w 7775575"/>
              <a:gd name="connsiteY4" fmla="*/ 2053667 h 100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10062509">
                <a:moveTo>
                  <a:pt x="2931849" y="0"/>
                </a:moveTo>
                <a:lnTo>
                  <a:pt x="7775575" y="0"/>
                </a:lnTo>
                <a:lnTo>
                  <a:pt x="729659" y="10062509"/>
                </a:lnTo>
                <a:lnTo>
                  <a:pt x="0" y="10062509"/>
                </a:lnTo>
                <a:lnTo>
                  <a:pt x="0" y="2053667"/>
                </a:lnTo>
                <a:close/>
              </a:path>
            </a:pathLst>
          </a:custGeom>
          <a:solidFill>
            <a:schemeClr val="accent4"/>
          </a:solidFill>
        </p:spPr>
        <p:txBody>
          <a:bodyPr wrap="square" anchor="ctr">
            <a:noAutofit/>
          </a:bodyPr>
          <a:lstStyle>
            <a:lvl1pPr algn="ctr">
              <a:defRPr/>
            </a:lvl1pPr>
          </a:lstStyle>
          <a:p>
            <a:endParaRPr lang="en-CA"/>
          </a:p>
        </p:txBody>
      </p:sp>
      <p:grpSp>
        <p:nvGrpSpPr>
          <p:cNvPr id="10" name="cornerstone + logo">
            <a:extLst>
              <a:ext uri="{FF2B5EF4-FFF2-40B4-BE49-F238E27FC236}">
                <a16:creationId xmlns:a16="http://schemas.microsoft.com/office/drawing/2014/main" id="{E7F93526-F5BB-B630-F1AD-9B88A2441C60}"/>
              </a:ext>
            </a:extLst>
          </p:cNvPr>
          <p:cNvGrpSpPr/>
          <p:nvPr userDrawn="1"/>
        </p:nvGrpSpPr>
        <p:grpSpPr>
          <a:xfrm>
            <a:off x="1" y="2"/>
            <a:ext cx="4594828" cy="1401455"/>
            <a:chOff x="0" y="-1"/>
            <a:chExt cx="2930400" cy="2052548"/>
          </a:xfrm>
        </p:grpSpPr>
        <p:sp>
          <p:nvSpPr>
            <p:cNvPr id="14" name="cornerstone">
              <a:extLst>
                <a:ext uri="{FF2B5EF4-FFF2-40B4-BE49-F238E27FC236}">
                  <a16:creationId xmlns:a16="http://schemas.microsoft.com/office/drawing/2014/main" id="{E2D4C9FA-71F5-8337-991F-51FE2425BB19}"/>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971">
                <a:noFill/>
                <a:latin typeface="Trebuchet MS" panose="020B0603020202020204" pitchFamily="34" charset="0"/>
              </a:endParaRPr>
            </a:p>
          </p:txBody>
        </p:sp>
        <p:grpSp>
          <p:nvGrpSpPr>
            <p:cNvPr id="15" name="BDO logo">
              <a:extLst>
                <a:ext uri="{FF2B5EF4-FFF2-40B4-BE49-F238E27FC236}">
                  <a16:creationId xmlns:a16="http://schemas.microsoft.com/office/drawing/2014/main" id="{4C295951-2C98-075C-5F61-04D6CB1C3680}"/>
                </a:ext>
              </a:extLst>
            </p:cNvPr>
            <p:cNvGrpSpPr/>
            <p:nvPr userDrawn="1"/>
          </p:nvGrpSpPr>
          <p:grpSpPr>
            <a:xfrm>
              <a:off x="359005" y="356471"/>
              <a:ext cx="970457" cy="372959"/>
              <a:chOff x="359004" y="356467"/>
              <a:chExt cx="970457" cy="372959"/>
            </a:xfrm>
          </p:grpSpPr>
          <p:sp>
            <p:nvSpPr>
              <p:cNvPr id="16" name="Vrije vorm: vorm 650">
                <a:extLst>
                  <a:ext uri="{FF2B5EF4-FFF2-40B4-BE49-F238E27FC236}">
                    <a16:creationId xmlns:a16="http://schemas.microsoft.com/office/drawing/2014/main" id="{D041F1EB-50D3-4A1C-0E90-AE8588707A42}"/>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7" name="Vrije vorm: vorm 651">
                <a:extLst>
                  <a:ext uri="{FF2B5EF4-FFF2-40B4-BE49-F238E27FC236}">
                    <a16:creationId xmlns:a16="http://schemas.microsoft.com/office/drawing/2014/main" id="{6BABA5B5-1E8D-6176-5ACF-A9A3FA5B9534}"/>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8" name="Vrije vorm: vorm 652">
                <a:extLst>
                  <a:ext uri="{FF2B5EF4-FFF2-40B4-BE49-F238E27FC236}">
                    <a16:creationId xmlns:a16="http://schemas.microsoft.com/office/drawing/2014/main" id="{706C4303-C64C-D47F-AD9B-4DF052B7398D}"/>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2184"/>
              </a:p>
            </p:txBody>
          </p:sp>
          <p:sp>
            <p:nvSpPr>
              <p:cNvPr id="26" name="Vrije vorm: vorm 653">
                <a:extLst>
                  <a:ext uri="{FF2B5EF4-FFF2-40B4-BE49-F238E27FC236}">
                    <a16:creationId xmlns:a16="http://schemas.microsoft.com/office/drawing/2014/main" id="{6126BB25-7323-6571-831D-E1BC6A48C29F}"/>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7" name="Vrije vorm: vorm 654">
                <a:extLst>
                  <a:ext uri="{FF2B5EF4-FFF2-40B4-BE49-F238E27FC236}">
                    <a16:creationId xmlns:a16="http://schemas.microsoft.com/office/drawing/2014/main" id="{742C680B-59CC-137E-0DB4-26F1B149944E}"/>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290195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TL - COVER D.02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userDrawn="1"/>
        </p:nvGrpSpPr>
        <p:grpSpPr>
          <a:xfrm>
            <a:off x="117918" y="128130"/>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7" name="author placeholder">
            <a:extLst>
              <a:ext uri="{FF2B5EF4-FFF2-40B4-BE49-F238E27FC236}">
                <a16:creationId xmlns:a16="http://schemas.microsoft.com/office/drawing/2014/main" id="{5BE28D05-641E-F913-BB53-F4FDC7326499}"/>
              </a:ext>
            </a:extLst>
          </p:cNvPr>
          <p:cNvSpPr>
            <a:spLocks noGrp="1"/>
          </p:cNvSpPr>
          <p:nvPr>
            <p:ph type="body" sz="quarter" idx="12" hasCustomPrompt="1"/>
          </p:nvPr>
        </p:nvSpPr>
        <p:spPr>
          <a:xfrm>
            <a:off x="6096007" y="2405392"/>
            <a:ext cx="2964083" cy="278987"/>
          </a:xfrm>
          <a:prstGeom prst="rect">
            <a:avLst/>
          </a:prstGeom>
        </p:spPr>
        <p:txBody>
          <a:bodyPr wrap="square" anchor="b" anchorCtr="0">
            <a:spAutoFit/>
          </a:bodyPr>
          <a:lstStyle>
            <a:lvl1pPr>
              <a:spcAft>
                <a:spcPts val="465"/>
              </a:spcAft>
              <a:defRPr>
                <a:solidFill>
                  <a:schemeClr val="tx2"/>
                </a:solidFill>
              </a:defRPr>
            </a:lvl1pPr>
          </a:lstStyle>
          <a:p>
            <a:pPr lvl="0"/>
            <a:r>
              <a:rPr lang="en-CA" noProof="0"/>
              <a:t>Author</a:t>
            </a:r>
          </a:p>
        </p:txBody>
      </p:sp>
      <p:sp>
        <p:nvSpPr>
          <p:cNvPr id="8" name="subtitle placeholder">
            <a:extLst>
              <a:ext uri="{FF2B5EF4-FFF2-40B4-BE49-F238E27FC236}">
                <a16:creationId xmlns:a16="http://schemas.microsoft.com/office/drawing/2014/main" id="{2B034904-0D6A-7FD6-1E10-C1DC7C3C91C8}"/>
              </a:ext>
            </a:extLst>
          </p:cNvPr>
          <p:cNvSpPr>
            <a:spLocks noGrp="1"/>
          </p:cNvSpPr>
          <p:nvPr>
            <p:ph type="subTitle" idx="1"/>
          </p:nvPr>
        </p:nvSpPr>
        <p:spPr>
          <a:xfrm>
            <a:off x="6096003" y="1827685"/>
            <a:ext cx="5610477"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9" name="title placeholder">
            <a:extLst>
              <a:ext uri="{FF2B5EF4-FFF2-40B4-BE49-F238E27FC236}">
                <a16:creationId xmlns:a16="http://schemas.microsoft.com/office/drawing/2014/main" id="{92C8A586-4FA6-4754-56C7-56FA5C1B0E91}"/>
              </a:ext>
            </a:extLst>
          </p:cNvPr>
          <p:cNvSpPr>
            <a:spLocks noGrp="1"/>
          </p:cNvSpPr>
          <p:nvPr>
            <p:ph type="title"/>
          </p:nvPr>
        </p:nvSpPr>
        <p:spPr>
          <a:xfrm>
            <a:off x="6096004" y="551450"/>
            <a:ext cx="5610478" cy="984885"/>
          </a:xfrm>
        </p:spPr>
        <p:txBody>
          <a:bodyPr wrap="square">
            <a:noAutofit/>
          </a:bodyPr>
          <a:lstStyle>
            <a:lvl1pPr algn="l">
              <a:defRPr sz="3715">
                <a:solidFill>
                  <a:schemeClr val="tx1"/>
                </a:solidFill>
              </a:defRPr>
            </a:lvl1pPr>
          </a:lstStyle>
          <a:p>
            <a:endParaRPr lang="en-CA" noProof="0"/>
          </a:p>
        </p:txBody>
      </p:sp>
      <p:sp>
        <p:nvSpPr>
          <p:cNvPr id="17" name="Freeform: Shape 16">
            <a:extLst>
              <a:ext uri="{FF2B5EF4-FFF2-40B4-BE49-F238E27FC236}">
                <a16:creationId xmlns:a16="http://schemas.microsoft.com/office/drawing/2014/main" id="{7C5A87D8-34E5-FB00-12AA-9166CBA79EE3}"/>
              </a:ext>
            </a:extLst>
          </p:cNvPr>
          <p:cNvSpPr/>
          <p:nvPr/>
        </p:nvSpPr>
        <p:spPr>
          <a:xfrm>
            <a:off x="4605533" y="2"/>
            <a:ext cx="7581013" cy="6858000"/>
          </a:xfrm>
          <a:custGeom>
            <a:avLst/>
            <a:gdLst>
              <a:gd name="connsiteX0" fmla="*/ 0 w 4834870"/>
              <a:gd name="connsiteY0" fmla="*/ 0 h 10044113"/>
              <a:gd name="connsiteX1" fmla="*/ 0 w 4834870"/>
              <a:gd name="connsiteY1" fmla="*/ 0 h 10044113"/>
              <a:gd name="connsiteX2" fmla="*/ 4834871 w 4834870"/>
              <a:gd name="connsiteY2" fmla="*/ 0 h 10044113"/>
              <a:gd name="connsiteX3" fmla="*/ 4834871 w 4834870"/>
              <a:gd name="connsiteY3" fmla="*/ 10044113 h 10044113"/>
              <a:gd name="connsiteX4" fmla="*/ 4834871 w 4834870"/>
              <a:gd name="connsiteY4" fmla="*/ 10044113 h 10044113"/>
              <a:gd name="connsiteX5" fmla="*/ 4834871 w 4834870"/>
              <a:gd name="connsiteY5" fmla="*/ 0 h 10044113"/>
              <a:gd name="connsiteX6" fmla="*/ 0 w 4834870"/>
              <a:gd name="connsiteY6" fmla="*/ 0 h 100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4870" h="10044113">
                <a:moveTo>
                  <a:pt x="0" y="0"/>
                </a:moveTo>
                <a:lnTo>
                  <a:pt x="0" y="0"/>
                </a:lnTo>
                <a:lnTo>
                  <a:pt x="4834871" y="0"/>
                </a:lnTo>
                <a:lnTo>
                  <a:pt x="4834871" y="10044113"/>
                </a:lnTo>
                <a:lnTo>
                  <a:pt x="4834871" y="10044113"/>
                </a:lnTo>
                <a:lnTo>
                  <a:pt x="4834871" y="0"/>
                </a:lnTo>
                <a:lnTo>
                  <a:pt x="0" y="0"/>
                </a:lnTo>
                <a:close/>
              </a:path>
            </a:pathLst>
          </a:custGeom>
          <a:solidFill>
            <a:srgbClr val="E7E7E7"/>
          </a:solidFill>
          <a:ln w="0" cap="flat">
            <a:noFill/>
            <a:prstDash val="solid"/>
            <a:miter/>
          </a:ln>
        </p:spPr>
        <p:txBody>
          <a:bodyPr rtlCol="0" anchor="ctr"/>
          <a:lstStyle/>
          <a:p>
            <a:endParaRPr lang="en-CA" sz="2184"/>
          </a:p>
        </p:txBody>
      </p:sp>
      <p:sp>
        <p:nvSpPr>
          <p:cNvPr id="27" name="Picture Placeholder 26">
            <a:extLst>
              <a:ext uri="{FF2B5EF4-FFF2-40B4-BE49-F238E27FC236}">
                <a16:creationId xmlns:a16="http://schemas.microsoft.com/office/drawing/2014/main" id="{4BCC7522-D843-6266-EB08-7BDEE27BB765}"/>
              </a:ext>
            </a:extLst>
          </p:cNvPr>
          <p:cNvSpPr>
            <a:spLocks noGrp="1" noRot="1" noMove="1" noResize="1" noEditPoints="1" noAdjustHandles="1" noChangeArrowheads="1" noChangeShapeType="1"/>
          </p:cNvSpPr>
          <p:nvPr>
            <p:ph type="pic" sz="quarter" idx="13"/>
          </p:nvPr>
        </p:nvSpPr>
        <p:spPr>
          <a:xfrm>
            <a:off x="16836" y="705370"/>
            <a:ext cx="12169711" cy="6152630"/>
          </a:xfrm>
          <a:custGeom>
            <a:avLst/>
            <a:gdLst>
              <a:gd name="connsiteX0" fmla="*/ 1451704 w 7761360"/>
              <a:gd name="connsiteY0" fmla="*/ 0 h 9011040"/>
              <a:gd name="connsiteX1" fmla="*/ 7761360 w 7761360"/>
              <a:gd name="connsiteY1" fmla="*/ 9011040 h 9011040"/>
              <a:gd name="connsiteX2" fmla="*/ 0 w 7761360"/>
              <a:gd name="connsiteY2" fmla="*/ 9011040 h 9011040"/>
              <a:gd name="connsiteX3" fmla="*/ 0 w 7761360"/>
              <a:gd name="connsiteY3" fmla="*/ 1016840 h 9011040"/>
            </a:gdLst>
            <a:ahLst/>
            <a:cxnLst>
              <a:cxn ang="0">
                <a:pos x="connsiteX0" y="connsiteY0"/>
              </a:cxn>
              <a:cxn ang="0">
                <a:pos x="connsiteX1" y="connsiteY1"/>
              </a:cxn>
              <a:cxn ang="0">
                <a:pos x="connsiteX2" y="connsiteY2"/>
              </a:cxn>
              <a:cxn ang="0">
                <a:pos x="connsiteX3" y="connsiteY3"/>
              </a:cxn>
            </a:cxnLst>
            <a:rect l="l" t="t" r="r" b="b"/>
            <a:pathLst>
              <a:path w="7761360" h="9011040">
                <a:moveTo>
                  <a:pt x="1451704" y="0"/>
                </a:moveTo>
                <a:lnTo>
                  <a:pt x="7761360" y="9011040"/>
                </a:lnTo>
                <a:lnTo>
                  <a:pt x="0" y="9011040"/>
                </a:lnTo>
                <a:lnTo>
                  <a:pt x="0" y="1016840"/>
                </a:lnTo>
                <a:close/>
              </a:path>
            </a:pathLst>
          </a:custGeom>
          <a:solidFill>
            <a:schemeClr val="accent4"/>
          </a:solidFill>
        </p:spPr>
        <p:txBody>
          <a:bodyPr wrap="square" anchor="ctr">
            <a:noAutofit/>
          </a:bodyPr>
          <a:lstStyle>
            <a:lvl1pPr algn="ctr">
              <a:defRPr/>
            </a:lvl1pPr>
          </a:lstStyle>
          <a:p>
            <a:endParaRPr lang="en-CA"/>
          </a:p>
        </p:txBody>
      </p:sp>
      <p:grpSp>
        <p:nvGrpSpPr>
          <p:cNvPr id="6" name="cornerstone + logo">
            <a:extLst>
              <a:ext uri="{FF2B5EF4-FFF2-40B4-BE49-F238E27FC236}">
                <a16:creationId xmlns:a16="http://schemas.microsoft.com/office/drawing/2014/main" id="{4220CDB7-6A68-F33C-9405-81EB6D90FC92}"/>
              </a:ext>
            </a:extLst>
          </p:cNvPr>
          <p:cNvGrpSpPr/>
          <p:nvPr userDrawn="1"/>
        </p:nvGrpSpPr>
        <p:grpSpPr>
          <a:xfrm>
            <a:off x="1" y="2"/>
            <a:ext cx="4594828" cy="1401455"/>
            <a:chOff x="0" y="-1"/>
            <a:chExt cx="2930400" cy="2052548"/>
          </a:xfrm>
        </p:grpSpPr>
        <p:sp>
          <p:nvSpPr>
            <p:cNvPr id="14" name="cornerstone">
              <a:extLst>
                <a:ext uri="{FF2B5EF4-FFF2-40B4-BE49-F238E27FC236}">
                  <a16:creationId xmlns:a16="http://schemas.microsoft.com/office/drawing/2014/main" id="{C0DC5722-2988-39FD-B37B-0B2C95CFCDCB}"/>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971">
                <a:noFill/>
                <a:latin typeface="Trebuchet MS" panose="020B0603020202020204" pitchFamily="34" charset="0"/>
              </a:endParaRPr>
            </a:p>
          </p:txBody>
        </p:sp>
        <p:grpSp>
          <p:nvGrpSpPr>
            <p:cNvPr id="15" name="BDO logo">
              <a:extLst>
                <a:ext uri="{FF2B5EF4-FFF2-40B4-BE49-F238E27FC236}">
                  <a16:creationId xmlns:a16="http://schemas.microsoft.com/office/drawing/2014/main" id="{F8564CB9-BF18-0739-6773-4A2AE9A1EFF1}"/>
                </a:ext>
              </a:extLst>
            </p:cNvPr>
            <p:cNvGrpSpPr/>
            <p:nvPr userDrawn="1"/>
          </p:nvGrpSpPr>
          <p:grpSpPr>
            <a:xfrm>
              <a:off x="359005" y="356471"/>
              <a:ext cx="970457" cy="372959"/>
              <a:chOff x="359004" y="356467"/>
              <a:chExt cx="970457" cy="372959"/>
            </a:xfrm>
          </p:grpSpPr>
          <p:sp>
            <p:nvSpPr>
              <p:cNvPr id="16" name="Vrije vorm: vorm 650">
                <a:extLst>
                  <a:ext uri="{FF2B5EF4-FFF2-40B4-BE49-F238E27FC236}">
                    <a16:creationId xmlns:a16="http://schemas.microsoft.com/office/drawing/2014/main" id="{55179DC0-BE67-5461-BF89-D2E620A74881}"/>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8" name="Vrije vorm: vorm 651">
                <a:extLst>
                  <a:ext uri="{FF2B5EF4-FFF2-40B4-BE49-F238E27FC236}">
                    <a16:creationId xmlns:a16="http://schemas.microsoft.com/office/drawing/2014/main" id="{8A075DB9-7296-1992-5467-063FD378728C}"/>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25" name="Vrije vorm: vorm 652">
                <a:extLst>
                  <a:ext uri="{FF2B5EF4-FFF2-40B4-BE49-F238E27FC236}">
                    <a16:creationId xmlns:a16="http://schemas.microsoft.com/office/drawing/2014/main" id="{1EE7C908-06F7-8D2F-2F83-863C32E92DC9}"/>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2184"/>
              </a:p>
            </p:txBody>
          </p:sp>
          <p:sp>
            <p:nvSpPr>
              <p:cNvPr id="26" name="Vrije vorm: vorm 653">
                <a:extLst>
                  <a:ext uri="{FF2B5EF4-FFF2-40B4-BE49-F238E27FC236}">
                    <a16:creationId xmlns:a16="http://schemas.microsoft.com/office/drawing/2014/main" id="{85CC1410-5473-F90E-232C-6EF9B76B2A03}"/>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8" name="Vrije vorm: vorm 654">
                <a:extLst>
                  <a:ext uri="{FF2B5EF4-FFF2-40B4-BE49-F238E27FC236}">
                    <a16:creationId xmlns:a16="http://schemas.microsoft.com/office/drawing/2014/main" id="{B30E335F-EC5D-CF2E-3E3B-84F0356CF19A}"/>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35498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TL - COVER C.03 (WHITE)">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C6159498-F301-C14A-62CD-EE47D37E769F}"/>
              </a:ext>
            </a:extLst>
          </p:cNvPr>
          <p:cNvSpPr/>
          <p:nvPr/>
        </p:nvSpPr>
        <p:spPr>
          <a:xfrm>
            <a:off x="12658" y="1399654"/>
            <a:ext cx="6301404" cy="5458344"/>
          </a:xfrm>
          <a:custGeom>
            <a:avLst/>
            <a:gdLst>
              <a:gd name="connsiteX0" fmla="*/ 0 w 4018786"/>
              <a:gd name="connsiteY0" fmla="*/ 7994201 h 7994200"/>
              <a:gd name="connsiteX1" fmla="*/ 0 w 4018786"/>
              <a:gd name="connsiteY1" fmla="*/ 0 h 7994200"/>
              <a:gd name="connsiteX2" fmla="*/ 0 w 4018786"/>
              <a:gd name="connsiteY2" fmla="*/ 0 h 7994200"/>
              <a:gd name="connsiteX3" fmla="*/ 0 w 4018786"/>
              <a:gd name="connsiteY3" fmla="*/ 7994201 h 7994200"/>
              <a:gd name="connsiteX4" fmla="*/ 4018787 w 4018786"/>
              <a:gd name="connsiteY4" fmla="*/ 7994201 h 7994200"/>
              <a:gd name="connsiteX5" fmla="*/ 0 w 4018786"/>
              <a:gd name="connsiteY5" fmla="*/ 7994201 h 79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786" h="7994200">
                <a:moveTo>
                  <a:pt x="0" y="7994201"/>
                </a:moveTo>
                <a:lnTo>
                  <a:pt x="0" y="0"/>
                </a:lnTo>
                <a:lnTo>
                  <a:pt x="0" y="0"/>
                </a:lnTo>
                <a:lnTo>
                  <a:pt x="0" y="7994201"/>
                </a:lnTo>
                <a:lnTo>
                  <a:pt x="4018787" y="7994201"/>
                </a:lnTo>
                <a:lnTo>
                  <a:pt x="0" y="7994201"/>
                </a:lnTo>
                <a:close/>
              </a:path>
            </a:pathLst>
          </a:custGeom>
          <a:solidFill>
            <a:srgbClr val="E7E7E7"/>
          </a:solidFill>
          <a:ln w="0" cap="flat">
            <a:noFill/>
            <a:prstDash val="solid"/>
            <a:miter/>
          </a:ln>
        </p:spPr>
        <p:txBody>
          <a:bodyPr rtlCol="0" anchor="ctr"/>
          <a:lstStyle/>
          <a:p>
            <a:endParaRPr lang="en-CA" sz="2184"/>
          </a:p>
        </p:txBody>
      </p:sp>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userDrawn="1"/>
        </p:nvGrpSpPr>
        <p:grpSpPr>
          <a:xfrm>
            <a:off x="117918" y="128130"/>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485397" y="5990436"/>
            <a:ext cx="2964083" cy="278987"/>
          </a:xfrm>
          <a:prstGeom prst="rect">
            <a:avLst/>
          </a:prstGeom>
        </p:spPr>
        <p:txBody>
          <a:bodyPr wrap="square" anchor="b" anchorCtr="0">
            <a:spAutoFit/>
          </a:bodyPr>
          <a:lstStyle>
            <a:lvl1pPr>
              <a:spcAft>
                <a:spcPts val="465"/>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485391" y="5412728"/>
            <a:ext cx="5610477"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485391" y="4224402"/>
            <a:ext cx="5610478" cy="984885"/>
          </a:xfrm>
        </p:spPr>
        <p:txBody>
          <a:bodyPr wrap="square">
            <a:noAutofit/>
          </a:bodyPr>
          <a:lstStyle>
            <a:lvl1pPr algn="l">
              <a:defRPr sz="3715">
                <a:solidFill>
                  <a:schemeClr val="tx1"/>
                </a:solidFill>
              </a:defRPr>
            </a:lvl1pPr>
          </a:lstStyle>
          <a:p>
            <a:endParaRPr lang="en-CA" noProof="0"/>
          </a:p>
        </p:txBody>
      </p:sp>
      <p:sp>
        <p:nvSpPr>
          <p:cNvPr id="28" name="Picture Placeholder 27">
            <a:extLst>
              <a:ext uri="{FF2B5EF4-FFF2-40B4-BE49-F238E27FC236}">
                <a16:creationId xmlns:a16="http://schemas.microsoft.com/office/drawing/2014/main" id="{D2A46712-70C7-881A-EC8E-672F1C101C90}"/>
              </a:ext>
            </a:extLst>
          </p:cNvPr>
          <p:cNvSpPr>
            <a:spLocks noGrp="1" noRot="1" noMove="1" noResize="1" noEditPoints="1" noAdjustHandles="1" noChangeArrowheads="1" noChangeShapeType="1"/>
          </p:cNvSpPr>
          <p:nvPr>
            <p:ph type="pic" sz="quarter" idx="13"/>
          </p:nvPr>
        </p:nvSpPr>
        <p:spPr>
          <a:xfrm>
            <a:off x="1522737" y="2"/>
            <a:ext cx="10659633" cy="6858000"/>
          </a:xfrm>
          <a:custGeom>
            <a:avLst/>
            <a:gdLst>
              <a:gd name="connsiteX0" fmla="*/ 1963421 w 6798292"/>
              <a:gd name="connsiteY0" fmla="*/ 0 h 10044113"/>
              <a:gd name="connsiteX1" fmla="*/ 6798292 w 6798292"/>
              <a:gd name="connsiteY1" fmla="*/ 0 h 10044113"/>
              <a:gd name="connsiteX2" fmla="*/ 6798292 w 6798292"/>
              <a:gd name="connsiteY2" fmla="*/ 10044113 h 10044113"/>
              <a:gd name="connsiteX3" fmla="*/ 6069967 w 6798292"/>
              <a:gd name="connsiteY3" fmla="*/ 10044113 h 10044113"/>
              <a:gd name="connsiteX4" fmla="*/ 0 w 6798292"/>
              <a:gd name="connsiteY4" fmla="*/ 1375359 h 1004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8292" h="10044113">
                <a:moveTo>
                  <a:pt x="1963421" y="0"/>
                </a:moveTo>
                <a:lnTo>
                  <a:pt x="6798292" y="0"/>
                </a:lnTo>
                <a:lnTo>
                  <a:pt x="6798292" y="10044113"/>
                </a:lnTo>
                <a:lnTo>
                  <a:pt x="6069967" y="10044113"/>
                </a:lnTo>
                <a:lnTo>
                  <a:pt x="0" y="1375359"/>
                </a:lnTo>
                <a:close/>
              </a:path>
            </a:pathLst>
          </a:custGeom>
          <a:solidFill>
            <a:schemeClr val="accent4"/>
          </a:solidFill>
        </p:spPr>
        <p:txBody>
          <a:bodyPr wrap="square" anchor="ctr">
            <a:noAutofit/>
          </a:bodyPr>
          <a:lstStyle>
            <a:lvl1pPr algn="ctr">
              <a:defRPr/>
            </a:lvl1pPr>
          </a:lstStyle>
          <a:p>
            <a:endParaRPr lang="en-CA"/>
          </a:p>
        </p:txBody>
      </p:sp>
      <p:grpSp>
        <p:nvGrpSpPr>
          <p:cNvPr id="13" name="cornerstone + logo">
            <a:extLst>
              <a:ext uri="{FF2B5EF4-FFF2-40B4-BE49-F238E27FC236}">
                <a16:creationId xmlns:a16="http://schemas.microsoft.com/office/drawing/2014/main" id="{90E48E00-D9FD-7E1E-30CB-E615968DB783}"/>
              </a:ext>
            </a:extLst>
          </p:cNvPr>
          <p:cNvGrpSpPr/>
          <p:nvPr userDrawn="1"/>
        </p:nvGrpSpPr>
        <p:grpSpPr>
          <a:xfrm>
            <a:off x="1" y="2"/>
            <a:ext cx="4594828" cy="1401455"/>
            <a:chOff x="0" y="-1"/>
            <a:chExt cx="2930400" cy="2052548"/>
          </a:xfrm>
        </p:grpSpPr>
        <p:sp>
          <p:nvSpPr>
            <p:cNvPr id="14" name="cornerstone">
              <a:extLst>
                <a:ext uri="{FF2B5EF4-FFF2-40B4-BE49-F238E27FC236}">
                  <a16:creationId xmlns:a16="http://schemas.microsoft.com/office/drawing/2014/main" id="{A1A3FA94-026B-4BB7-D38A-FF9491C80C20}"/>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wrap="none" lIns="0" tIns="0" rIns="0" bIns="0" rtlCol="0" anchor="t" anchorCtr="0"/>
            <a:lstStyle/>
            <a:p>
              <a:endParaRPr lang="nl-NL" sz="971">
                <a:noFill/>
                <a:latin typeface="Trebuchet MS" panose="020B0603020202020204" pitchFamily="34" charset="0"/>
              </a:endParaRPr>
            </a:p>
          </p:txBody>
        </p:sp>
        <p:grpSp>
          <p:nvGrpSpPr>
            <p:cNvPr id="15" name="BDO logo">
              <a:extLst>
                <a:ext uri="{FF2B5EF4-FFF2-40B4-BE49-F238E27FC236}">
                  <a16:creationId xmlns:a16="http://schemas.microsoft.com/office/drawing/2014/main" id="{B71B2ED2-38B8-2061-70FE-F5310A6661F9}"/>
                </a:ext>
              </a:extLst>
            </p:cNvPr>
            <p:cNvGrpSpPr/>
            <p:nvPr userDrawn="1"/>
          </p:nvGrpSpPr>
          <p:grpSpPr>
            <a:xfrm>
              <a:off x="359005" y="356471"/>
              <a:ext cx="970457" cy="372959"/>
              <a:chOff x="359004" y="356467"/>
              <a:chExt cx="970457" cy="372959"/>
            </a:xfrm>
          </p:grpSpPr>
          <p:sp>
            <p:nvSpPr>
              <p:cNvPr id="16" name="Vrije vorm: vorm 650">
                <a:extLst>
                  <a:ext uri="{FF2B5EF4-FFF2-40B4-BE49-F238E27FC236}">
                    <a16:creationId xmlns:a16="http://schemas.microsoft.com/office/drawing/2014/main" id="{96072519-6FF7-0E42-CA88-1B2474A0F93B}"/>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7" name="Vrije vorm: vorm 651">
                <a:extLst>
                  <a:ext uri="{FF2B5EF4-FFF2-40B4-BE49-F238E27FC236}">
                    <a16:creationId xmlns:a16="http://schemas.microsoft.com/office/drawing/2014/main" id="{0F87EEB5-8640-60CE-D3E7-E4DB490149DC}"/>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25" name="Vrije vorm: vorm 652">
                <a:extLst>
                  <a:ext uri="{FF2B5EF4-FFF2-40B4-BE49-F238E27FC236}">
                    <a16:creationId xmlns:a16="http://schemas.microsoft.com/office/drawing/2014/main" id="{72F46EAA-4BE8-ED19-0A15-30ED85663FFA}"/>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2184"/>
              </a:p>
            </p:txBody>
          </p:sp>
          <p:sp>
            <p:nvSpPr>
              <p:cNvPr id="26" name="Vrije vorm: vorm 653">
                <a:extLst>
                  <a:ext uri="{FF2B5EF4-FFF2-40B4-BE49-F238E27FC236}">
                    <a16:creationId xmlns:a16="http://schemas.microsoft.com/office/drawing/2014/main" id="{03227DEB-3765-B5BE-61DB-46C6FFEC094D}"/>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7" name="Vrije vorm: vorm 654">
                <a:extLst>
                  <a:ext uri="{FF2B5EF4-FFF2-40B4-BE49-F238E27FC236}">
                    <a16:creationId xmlns:a16="http://schemas.microsoft.com/office/drawing/2014/main" id="{636C8A2E-4284-AD96-D1C3-67CE202954C2}"/>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179207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L - COVER C.03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userDrawn="1"/>
        </p:nvGrpSpPr>
        <p:grpSpPr>
          <a:xfrm>
            <a:off x="117918" y="128130"/>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6118802" y="5990436"/>
            <a:ext cx="2964083" cy="278987"/>
          </a:xfrm>
          <a:prstGeom prst="rect">
            <a:avLst/>
          </a:prstGeom>
        </p:spPr>
        <p:txBody>
          <a:bodyPr wrap="square" anchor="b" anchorCtr="0">
            <a:spAutoFit/>
          </a:bodyPr>
          <a:lstStyle>
            <a:lvl1pPr>
              <a:spcAft>
                <a:spcPts val="465"/>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6118800" y="5412728"/>
            <a:ext cx="5610477"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6118797" y="4224402"/>
            <a:ext cx="5610478" cy="984885"/>
          </a:xfrm>
        </p:spPr>
        <p:txBody>
          <a:bodyPr wrap="square">
            <a:noAutofit/>
          </a:bodyPr>
          <a:lstStyle>
            <a:lvl1pPr algn="l">
              <a:defRPr sz="3715">
                <a:solidFill>
                  <a:schemeClr val="tx1"/>
                </a:solidFill>
              </a:defRPr>
            </a:lvl1pPr>
          </a:lstStyle>
          <a:p>
            <a:endParaRPr lang="en-CA" noProof="0"/>
          </a:p>
        </p:txBody>
      </p:sp>
      <p:grpSp>
        <p:nvGrpSpPr>
          <p:cNvPr id="2" name="cornerstone + logo">
            <a:extLst>
              <a:ext uri="{FF2B5EF4-FFF2-40B4-BE49-F238E27FC236}">
                <a16:creationId xmlns:a16="http://schemas.microsoft.com/office/drawing/2014/main" id="{D88E5E6A-A1C3-765A-FE2D-6F5AA970C212}"/>
              </a:ext>
            </a:extLst>
          </p:cNvPr>
          <p:cNvGrpSpPr/>
          <p:nvPr userDrawn="1"/>
        </p:nvGrpSpPr>
        <p:grpSpPr>
          <a:xfrm>
            <a:off x="1" y="-3783"/>
            <a:ext cx="4594828" cy="1401455"/>
            <a:chOff x="0" y="-1"/>
            <a:chExt cx="2930400" cy="2052548"/>
          </a:xfrm>
        </p:grpSpPr>
        <p:sp>
          <p:nvSpPr>
            <p:cNvPr id="3" name="cornerstone">
              <a:extLst>
                <a:ext uri="{FF2B5EF4-FFF2-40B4-BE49-F238E27FC236}">
                  <a16:creationId xmlns:a16="http://schemas.microsoft.com/office/drawing/2014/main" id="{16727A36-5808-3C76-CDCD-1913378FA16C}"/>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E9C579E0-E879-44B2-CD8A-89057CE824B2}"/>
                </a:ext>
              </a:extLst>
            </p:cNvPr>
            <p:cNvGrpSpPr/>
            <p:nvPr userDrawn="1"/>
          </p:nvGrpSpPr>
          <p:grpSpPr>
            <a:xfrm>
              <a:off x="359005" y="356471"/>
              <a:ext cx="970457" cy="372959"/>
              <a:chOff x="359004" y="356467"/>
              <a:chExt cx="970457" cy="372959"/>
            </a:xfrm>
            <a:solidFill>
              <a:srgbClr val="22409A"/>
            </a:solidFill>
          </p:grpSpPr>
          <p:sp>
            <p:nvSpPr>
              <p:cNvPr id="7" name="Vrije vorm: vorm 6">
                <a:extLst>
                  <a:ext uri="{FF2B5EF4-FFF2-40B4-BE49-F238E27FC236}">
                    <a16:creationId xmlns:a16="http://schemas.microsoft.com/office/drawing/2014/main" id="{345709E3-7414-C81C-8916-DEA6BCAF93C3}"/>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9" name="Vrije vorm: vorm 7">
                <a:extLst>
                  <a:ext uri="{FF2B5EF4-FFF2-40B4-BE49-F238E27FC236}">
                    <a16:creationId xmlns:a16="http://schemas.microsoft.com/office/drawing/2014/main" id="{DEACFABC-2D2F-5697-7103-AB3DDDDFC3D6}"/>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11" name="Vrije vorm: vorm 8">
                <a:extLst>
                  <a:ext uri="{FF2B5EF4-FFF2-40B4-BE49-F238E27FC236}">
                    <a16:creationId xmlns:a16="http://schemas.microsoft.com/office/drawing/2014/main" id="{939B457C-7523-9FE5-1180-DCA9792C2163}"/>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12" name="Vrije vorm: vorm 9">
                <a:extLst>
                  <a:ext uri="{FF2B5EF4-FFF2-40B4-BE49-F238E27FC236}">
                    <a16:creationId xmlns:a16="http://schemas.microsoft.com/office/drawing/2014/main" id="{66541034-8C84-9CE7-419F-53D688D2D840}"/>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13" name="Vrije vorm: vorm 10">
                <a:extLst>
                  <a:ext uri="{FF2B5EF4-FFF2-40B4-BE49-F238E27FC236}">
                    <a16:creationId xmlns:a16="http://schemas.microsoft.com/office/drawing/2014/main" id="{1BA9ECBA-4D83-B79F-AE8C-090EFE99156E}"/>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
        <p:nvSpPr>
          <p:cNvPr id="25" name="Picture Placeholder 24">
            <a:extLst>
              <a:ext uri="{FF2B5EF4-FFF2-40B4-BE49-F238E27FC236}">
                <a16:creationId xmlns:a16="http://schemas.microsoft.com/office/drawing/2014/main" id="{1B5AFB6A-4908-DEBC-3A93-89868845B6AD}"/>
              </a:ext>
            </a:extLst>
          </p:cNvPr>
          <p:cNvSpPr>
            <a:spLocks noGrp="1" noRot="1" noMove="1" noResize="1" noEditPoints="1" noAdjustHandles="1" noChangeArrowheads="1" noChangeShapeType="1"/>
          </p:cNvSpPr>
          <p:nvPr>
            <p:ph type="pic" sz="quarter" idx="13"/>
          </p:nvPr>
        </p:nvSpPr>
        <p:spPr>
          <a:xfrm>
            <a:off x="3" y="-12560"/>
            <a:ext cx="12192000" cy="6870560"/>
          </a:xfrm>
          <a:custGeom>
            <a:avLst/>
            <a:gdLst>
              <a:gd name="connsiteX0" fmla="*/ 2931849 w 7775575"/>
              <a:gd name="connsiteY0" fmla="*/ 0 h 10062509"/>
              <a:gd name="connsiteX1" fmla="*/ 7775575 w 7775575"/>
              <a:gd name="connsiteY1" fmla="*/ 0 h 10062509"/>
              <a:gd name="connsiteX2" fmla="*/ 729659 w 7775575"/>
              <a:gd name="connsiteY2" fmla="*/ 10062509 h 10062509"/>
              <a:gd name="connsiteX3" fmla="*/ 0 w 7775575"/>
              <a:gd name="connsiteY3" fmla="*/ 10062509 h 10062509"/>
              <a:gd name="connsiteX4" fmla="*/ 0 w 7775575"/>
              <a:gd name="connsiteY4" fmla="*/ 2053667 h 100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10062509">
                <a:moveTo>
                  <a:pt x="2931849" y="0"/>
                </a:moveTo>
                <a:lnTo>
                  <a:pt x="7775575" y="0"/>
                </a:lnTo>
                <a:lnTo>
                  <a:pt x="729659" y="10062509"/>
                </a:lnTo>
                <a:lnTo>
                  <a:pt x="0" y="10062509"/>
                </a:lnTo>
                <a:lnTo>
                  <a:pt x="0" y="2053667"/>
                </a:lnTo>
                <a:close/>
              </a:path>
            </a:pathLst>
          </a:custGeom>
          <a:solidFill>
            <a:schemeClr val="accent4"/>
          </a:solidFill>
        </p:spPr>
        <p:txBody>
          <a:bodyPr wrap="square" anchor="ctr">
            <a:noAutofit/>
          </a:bodyPr>
          <a:lstStyle>
            <a:lvl1pPr algn="ctr">
              <a:defRPr/>
            </a:lvl1pPr>
          </a:lstStyle>
          <a:p>
            <a:endParaRPr lang="en-CA"/>
          </a:p>
        </p:txBody>
      </p:sp>
    </p:spTree>
    <p:extLst>
      <p:ext uri="{BB962C8B-B14F-4D97-AF65-F5344CB8AC3E}">
        <p14:creationId xmlns:p14="http://schemas.microsoft.com/office/powerpoint/2010/main" val="425602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L - COVER D.02 (WHITE)">
    <p:bg>
      <p:bgPr>
        <a:solidFill>
          <a:schemeClr val="bg2"/>
        </a:solidFill>
        <a:effectLst/>
      </p:bgPr>
    </p:bg>
    <p:spTree>
      <p:nvGrpSpPr>
        <p:cNvPr id="1" name=""/>
        <p:cNvGrpSpPr/>
        <p:nvPr/>
      </p:nvGrpSpPr>
      <p:grpSpPr>
        <a:xfrm>
          <a:off x="0" y="0"/>
          <a:ext cx="0" cy="0"/>
          <a:chOff x="0" y="0"/>
          <a:chExt cx="0" cy="0"/>
        </a:xfrm>
      </p:grpSpPr>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userDrawn="1"/>
        </p:nvGrpSpPr>
        <p:grpSpPr>
          <a:xfrm>
            <a:off x="117918" y="128130"/>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7" name="author placeholder">
            <a:extLst>
              <a:ext uri="{FF2B5EF4-FFF2-40B4-BE49-F238E27FC236}">
                <a16:creationId xmlns:a16="http://schemas.microsoft.com/office/drawing/2014/main" id="{5BE28D05-641E-F913-BB53-F4FDC7326499}"/>
              </a:ext>
            </a:extLst>
          </p:cNvPr>
          <p:cNvSpPr>
            <a:spLocks noGrp="1"/>
          </p:cNvSpPr>
          <p:nvPr>
            <p:ph type="body" sz="quarter" idx="12" hasCustomPrompt="1"/>
          </p:nvPr>
        </p:nvSpPr>
        <p:spPr>
          <a:xfrm>
            <a:off x="6096007" y="2405392"/>
            <a:ext cx="2964083" cy="278987"/>
          </a:xfrm>
          <a:prstGeom prst="rect">
            <a:avLst/>
          </a:prstGeom>
        </p:spPr>
        <p:txBody>
          <a:bodyPr wrap="square" anchor="b" anchorCtr="0">
            <a:spAutoFit/>
          </a:bodyPr>
          <a:lstStyle>
            <a:lvl1pPr>
              <a:spcAft>
                <a:spcPts val="465"/>
              </a:spcAft>
              <a:defRPr>
                <a:solidFill>
                  <a:schemeClr val="tx2"/>
                </a:solidFill>
              </a:defRPr>
            </a:lvl1pPr>
          </a:lstStyle>
          <a:p>
            <a:pPr lvl="0"/>
            <a:r>
              <a:rPr lang="en-CA" noProof="0"/>
              <a:t>Author</a:t>
            </a:r>
          </a:p>
        </p:txBody>
      </p:sp>
      <p:sp>
        <p:nvSpPr>
          <p:cNvPr id="8" name="subtitle placeholder">
            <a:extLst>
              <a:ext uri="{FF2B5EF4-FFF2-40B4-BE49-F238E27FC236}">
                <a16:creationId xmlns:a16="http://schemas.microsoft.com/office/drawing/2014/main" id="{2B034904-0D6A-7FD6-1E10-C1DC7C3C91C8}"/>
              </a:ext>
            </a:extLst>
          </p:cNvPr>
          <p:cNvSpPr>
            <a:spLocks noGrp="1"/>
          </p:cNvSpPr>
          <p:nvPr>
            <p:ph type="subTitle" idx="1"/>
          </p:nvPr>
        </p:nvSpPr>
        <p:spPr>
          <a:xfrm>
            <a:off x="6096003" y="1827685"/>
            <a:ext cx="5610477"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9" name="title placeholder">
            <a:extLst>
              <a:ext uri="{FF2B5EF4-FFF2-40B4-BE49-F238E27FC236}">
                <a16:creationId xmlns:a16="http://schemas.microsoft.com/office/drawing/2014/main" id="{92C8A586-4FA6-4754-56C7-56FA5C1B0E91}"/>
              </a:ext>
            </a:extLst>
          </p:cNvPr>
          <p:cNvSpPr>
            <a:spLocks noGrp="1"/>
          </p:cNvSpPr>
          <p:nvPr>
            <p:ph type="title"/>
          </p:nvPr>
        </p:nvSpPr>
        <p:spPr>
          <a:xfrm>
            <a:off x="6096004" y="551450"/>
            <a:ext cx="5610478" cy="984885"/>
          </a:xfrm>
        </p:spPr>
        <p:txBody>
          <a:bodyPr wrap="square">
            <a:noAutofit/>
          </a:bodyPr>
          <a:lstStyle>
            <a:lvl1pPr algn="l">
              <a:defRPr sz="3715">
                <a:solidFill>
                  <a:schemeClr val="tx1"/>
                </a:solidFill>
              </a:defRPr>
            </a:lvl1pPr>
          </a:lstStyle>
          <a:p>
            <a:endParaRPr lang="en-CA" noProof="0"/>
          </a:p>
        </p:txBody>
      </p:sp>
      <p:grpSp>
        <p:nvGrpSpPr>
          <p:cNvPr id="2" name="cornerstone + logo">
            <a:extLst>
              <a:ext uri="{FF2B5EF4-FFF2-40B4-BE49-F238E27FC236}">
                <a16:creationId xmlns:a16="http://schemas.microsoft.com/office/drawing/2014/main" id="{D1BBB2A7-2D11-0731-951C-278070FB2DEF}"/>
              </a:ext>
            </a:extLst>
          </p:cNvPr>
          <p:cNvGrpSpPr/>
          <p:nvPr userDrawn="1"/>
        </p:nvGrpSpPr>
        <p:grpSpPr>
          <a:xfrm>
            <a:off x="1" y="-3783"/>
            <a:ext cx="4594828" cy="1401455"/>
            <a:chOff x="0" y="-1"/>
            <a:chExt cx="2930400" cy="2052548"/>
          </a:xfrm>
        </p:grpSpPr>
        <p:sp>
          <p:nvSpPr>
            <p:cNvPr id="3" name="cornerstone">
              <a:extLst>
                <a:ext uri="{FF2B5EF4-FFF2-40B4-BE49-F238E27FC236}">
                  <a16:creationId xmlns:a16="http://schemas.microsoft.com/office/drawing/2014/main" id="{ABD3632E-DD45-033F-918D-B275B2D274CE}"/>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AED4D940-C32C-9316-63EC-A36D6C8BE85F}"/>
                </a:ext>
              </a:extLst>
            </p:cNvPr>
            <p:cNvGrpSpPr/>
            <p:nvPr userDrawn="1"/>
          </p:nvGrpSpPr>
          <p:grpSpPr>
            <a:xfrm>
              <a:off x="359005" y="356471"/>
              <a:ext cx="970457" cy="372959"/>
              <a:chOff x="359004" y="356467"/>
              <a:chExt cx="970457" cy="372959"/>
            </a:xfrm>
            <a:solidFill>
              <a:srgbClr val="22409A"/>
            </a:solidFill>
          </p:grpSpPr>
          <p:sp>
            <p:nvSpPr>
              <p:cNvPr id="5" name="Vrije vorm: vorm 6">
                <a:extLst>
                  <a:ext uri="{FF2B5EF4-FFF2-40B4-BE49-F238E27FC236}">
                    <a16:creationId xmlns:a16="http://schemas.microsoft.com/office/drawing/2014/main" id="{D389D6BA-B293-3491-B3E8-044B09E18F2B}"/>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10" name="Vrije vorm: vorm 7">
                <a:extLst>
                  <a:ext uri="{FF2B5EF4-FFF2-40B4-BE49-F238E27FC236}">
                    <a16:creationId xmlns:a16="http://schemas.microsoft.com/office/drawing/2014/main" id="{B8D5FCF4-201D-23C0-2A83-EA965FEF8B7D}"/>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11" name="Vrije vorm: vorm 8">
                <a:extLst>
                  <a:ext uri="{FF2B5EF4-FFF2-40B4-BE49-F238E27FC236}">
                    <a16:creationId xmlns:a16="http://schemas.microsoft.com/office/drawing/2014/main" id="{B86AA574-1F51-A464-7BFA-39C941168F8B}"/>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12" name="Vrije vorm: vorm 9">
                <a:extLst>
                  <a:ext uri="{FF2B5EF4-FFF2-40B4-BE49-F238E27FC236}">
                    <a16:creationId xmlns:a16="http://schemas.microsoft.com/office/drawing/2014/main" id="{8C72D563-FC28-8F73-DF4A-D398968BB9B7}"/>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13" name="Vrije vorm: vorm 10">
                <a:extLst>
                  <a:ext uri="{FF2B5EF4-FFF2-40B4-BE49-F238E27FC236}">
                    <a16:creationId xmlns:a16="http://schemas.microsoft.com/office/drawing/2014/main" id="{995E29CC-CE12-F4E1-8953-63693DB849F7}"/>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
        <p:nvSpPr>
          <p:cNvPr id="17" name="Freeform: Shape 16">
            <a:extLst>
              <a:ext uri="{FF2B5EF4-FFF2-40B4-BE49-F238E27FC236}">
                <a16:creationId xmlns:a16="http://schemas.microsoft.com/office/drawing/2014/main" id="{7C5A87D8-34E5-FB00-12AA-9166CBA79EE3}"/>
              </a:ext>
            </a:extLst>
          </p:cNvPr>
          <p:cNvSpPr/>
          <p:nvPr/>
        </p:nvSpPr>
        <p:spPr>
          <a:xfrm>
            <a:off x="4605533" y="2"/>
            <a:ext cx="7581013" cy="6858000"/>
          </a:xfrm>
          <a:custGeom>
            <a:avLst/>
            <a:gdLst>
              <a:gd name="connsiteX0" fmla="*/ 0 w 4834870"/>
              <a:gd name="connsiteY0" fmla="*/ 0 h 10044113"/>
              <a:gd name="connsiteX1" fmla="*/ 0 w 4834870"/>
              <a:gd name="connsiteY1" fmla="*/ 0 h 10044113"/>
              <a:gd name="connsiteX2" fmla="*/ 4834871 w 4834870"/>
              <a:gd name="connsiteY2" fmla="*/ 0 h 10044113"/>
              <a:gd name="connsiteX3" fmla="*/ 4834871 w 4834870"/>
              <a:gd name="connsiteY3" fmla="*/ 10044113 h 10044113"/>
              <a:gd name="connsiteX4" fmla="*/ 4834871 w 4834870"/>
              <a:gd name="connsiteY4" fmla="*/ 10044113 h 10044113"/>
              <a:gd name="connsiteX5" fmla="*/ 4834871 w 4834870"/>
              <a:gd name="connsiteY5" fmla="*/ 0 h 10044113"/>
              <a:gd name="connsiteX6" fmla="*/ 0 w 4834870"/>
              <a:gd name="connsiteY6" fmla="*/ 0 h 1004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4870" h="10044113">
                <a:moveTo>
                  <a:pt x="0" y="0"/>
                </a:moveTo>
                <a:lnTo>
                  <a:pt x="0" y="0"/>
                </a:lnTo>
                <a:lnTo>
                  <a:pt x="4834871" y="0"/>
                </a:lnTo>
                <a:lnTo>
                  <a:pt x="4834871" y="10044113"/>
                </a:lnTo>
                <a:lnTo>
                  <a:pt x="4834871" y="10044113"/>
                </a:lnTo>
                <a:lnTo>
                  <a:pt x="4834871" y="0"/>
                </a:lnTo>
                <a:lnTo>
                  <a:pt x="0" y="0"/>
                </a:lnTo>
                <a:close/>
              </a:path>
            </a:pathLst>
          </a:custGeom>
          <a:solidFill>
            <a:srgbClr val="E7E7E7"/>
          </a:solidFill>
          <a:ln w="0" cap="flat">
            <a:noFill/>
            <a:prstDash val="solid"/>
            <a:miter/>
          </a:ln>
        </p:spPr>
        <p:txBody>
          <a:bodyPr rtlCol="0" anchor="ctr"/>
          <a:lstStyle/>
          <a:p>
            <a:endParaRPr lang="en-CA" sz="2184"/>
          </a:p>
        </p:txBody>
      </p:sp>
      <p:sp>
        <p:nvSpPr>
          <p:cNvPr id="27" name="Picture Placeholder 26">
            <a:extLst>
              <a:ext uri="{FF2B5EF4-FFF2-40B4-BE49-F238E27FC236}">
                <a16:creationId xmlns:a16="http://schemas.microsoft.com/office/drawing/2014/main" id="{4BCC7522-D843-6266-EB08-7BDEE27BB765}"/>
              </a:ext>
            </a:extLst>
          </p:cNvPr>
          <p:cNvSpPr>
            <a:spLocks noGrp="1" noRot="1" noMove="1" noResize="1" noEditPoints="1" noAdjustHandles="1" noChangeArrowheads="1" noChangeShapeType="1"/>
          </p:cNvSpPr>
          <p:nvPr>
            <p:ph type="pic" sz="quarter" idx="13"/>
          </p:nvPr>
        </p:nvSpPr>
        <p:spPr>
          <a:xfrm>
            <a:off x="16836" y="705370"/>
            <a:ext cx="12169711" cy="6152630"/>
          </a:xfrm>
          <a:custGeom>
            <a:avLst/>
            <a:gdLst>
              <a:gd name="connsiteX0" fmla="*/ 1451704 w 7761360"/>
              <a:gd name="connsiteY0" fmla="*/ 0 h 9011040"/>
              <a:gd name="connsiteX1" fmla="*/ 7761360 w 7761360"/>
              <a:gd name="connsiteY1" fmla="*/ 9011040 h 9011040"/>
              <a:gd name="connsiteX2" fmla="*/ 0 w 7761360"/>
              <a:gd name="connsiteY2" fmla="*/ 9011040 h 9011040"/>
              <a:gd name="connsiteX3" fmla="*/ 0 w 7761360"/>
              <a:gd name="connsiteY3" fmla="*/ 1016840 h 9011040"/>
            </a:gdLst>
            <a:ahLst/>
            <a:cxnLst>
              <a:cxn ang="0">
                <a:pos x="connsiteX0" y="connsiteY0"/>
              </a:cxn>
              <a:cxn ang="0">
                <a:pos x="connsiteX1" y="connsiteY1"/>
              </a:cxn>
              <a:cxn ang="0">
                <a:pos x="connsiteX2" y="connsiteY2"/>
              </a:cxn>
              <a:cxn ang="0">
                <a:pos x="connsiteX3" y="connsiteY3"/>
              </a:cxn>
            </a:cxnLst>
            <a:rect l="l" t="t" r="r" b="b"/>
            <a:pathLst>
              <a:path w="7761360" h="9011040">
                <a:moveTo>
                  <a:pt x="1451704" y="0"/>
                </a:moveTo>
                <a:lnTo>
                  <a:pt x="7761360" y="9011040"/>
                </a:lnTo>
                <a:lnTo>
                  <a:pt x="0" y="9011040"/>
                </a:lnTo>
                <a:lnTo>
                  <a:pt x="0" y="1016840"/>
                </a:lnTo>
                <a:close/>
              </a:path>
            </a:pathLst>
          </a:custGeom>
          <a:solidFill>
            <a:schemeClr val="accent4"/>
          </a:solidFill>
        </p:spPr>
        <p:txBody>
          <a:bodyPr wrap="square" anchor="ctr">
            <a:noAutofit/>
          </a:bodyPr>
          <a:lstStyle>
            <a:lvl1pPr algn="ctr">
              <a:defRPr/>
            </a:lvl1pPr>
          </a:lstStyle>
          <a:p>
            <a:endParaRPr lang="en-CA"/>
          </a:p>
        </p:txBody>
      </p:sp>
    </p:spTree>
    <p:extLst>
      <p:ext uri="{BB962C8B-B14F-4D97-AF65-F5344CB8AC3E}">
        <p14:creationId xmlns:p14="http://schemas.microsoft.com/office/powerpoint/2010/main" val="212335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L - COVER C.03 (WHITE)">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C6159498-F301-C14A-62CD-EE47D37E769F}"/>
              </a:ext>
            </a:extLst>
          </p:cNvPr>
          <p:cNvSpPr/>
          <p:nvPr/>
        </p:nvSpPr>
        <p:spPr>
          <a:xfrm>
            <a:off x="12658" y="1399654"/>
            <a:ext cx="6301404" cy="5458344"/>
          </a:xfrm>
          <a:custGeom>
            <a:avLst/>
            <a:gdLst>
              <a:gd name="connsiteX0" fmla="*/ 0 w 4018786"/>
              <a:gd name="connsiteY0" fmla="*/ 7994201 h 7994200"/>
              <a:gd name="connsiteX1" fmla="*/ 0 w 4018786"/>
              <a:gd name="connsiteY1" fmla="*/ 0 h 7994200"/>
              <a:gd name="connsiteX2" fmla="*/ 0 w 4018786"/>
              <a:gd name="connsiteY2" fmla="*/ 0 h 7994200"/>
              <a:gd name="connsiteX3" fmla="*/ 0 w 4018786"/>
              <a:gd name="connsiteY3" fmla="*/ 7994201 h 7994200"/>
              <a:gd name="connsiteX4" fmla="*/ 4018787 w 4018786"/>
              <a:gd name="connsiteY4" fmla="*/ 7994201 h 7994200"/>
              <a:gd name="connsiteX5" fmla="*/ 0 w 4018786"/>
              <a:gd name="connsiteY5" fmla="*/ 7994201 h 79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786" h="7994200">
                <a:moveTo>
                  <a:pt x="0" y="7994201"/>
                </a:moveTo>
                <a:lnTo>
                  <a:pt x="0" y="0"/>
                </a:lnTo>
                <a:lnTo>
                  <a:pt x="0" y="0"/>
                </a:lnTo>
                <a:lnTo>
                  <a:pt x="0" y="7994201"/>
                </a:lnTo>
                <a:lnTo>
                  <a:pt x="4018787" y="7994201"/>
                </a:lnTo>
                <a:lnTo>
                  <a:pt x="0" y="7994201"/>
                </a:lnTo>
                <a:close/>
              </a:path>
            </a:pathLst>
          </a:custGeom>
          <a:solidFill>
            <a:srgbClr val="E7E7E7"/>
          </a:solidFill>
          <a:ln w="0" cap="flat">
            <a:noFill/>
            <a:prstDash val="solid"/>
            <a:miter/>
          </a:ln>
        </p:spPr>
        <p:txBody>
          <a:bodyPr rtlCol="0" anchor="ctr"/>
          <a:lstStyle/>
          <a:p>
            <a:endParaRPr lang="en-CA" sz="2184"/>
          </a:p>
        </p:txBody>
      </p:sp>
      <p:grpSp>
        <p:nvGrpSpPr>
          <p:cNvPr id="19" name="clear space" hidden="1">
            <a:extLst>
              <a:ext uri="{FF2B5EF4-FFF2-40B4-BE49-F238E27FC236}">
                <a16:creationId xmlns:a16="http://schemas.microsoft.com/office/drawing/2014/main" id="{46555A6D-2588-15F5-5986-6C1998F6B7A7}"/>
              </a:ext>
            </a:extLst>
          </p:cNvPr>
          <p:cNvGrpSpPr>
            <a:grpSpLocks noGrp="1" noUngrp="1" noRot="1" noMove="1" noResize="1"/>
          </p:cNvGrpSpPr>
          <p:nvPr userDrawn="1"/>
        </p:nvGrpSpPr>
        <p:grpSpPr>
          <a:xfrm>
            <a:off x="117918" y="128130"/>
            <a:ext cx="1440347" cy="843599"/>
            <a:chOff x="117976" y="128125"/>
            <a:chExt cx="1441097" cy="843599"/>
          </a:xfrm>
        </p:grpSpPr>
        <p:sp>
          <p:nvSpPr>
            <p:cNvPr id="20" name="Vrije vorm: vorm 19">
              <a:extLst>
                <a:ext uri="{FF2B5EF4-FFF2-40B4-BE49-F238E27FC236}">
                  <a16:creationId xmlns:a16="http://schemas.microsoft.com/office/drawing/2014/main" id="{7DAAD8DF-9437-6D88-DA58-92636C511762}"/>
                </a:ext>
              </a:extLst>
            </p:cNvPr>
            <p:cNvSpPr>
              <a:spLocks noGrp="1" noRot="1" noMove="1" noResize="1" noEditPoints="1" noAdjustHandles="1" noChangeArrowheads="1" noChangeShapeType="1"/>
            </p:cNvSpPr>
            <p:nvPr/>
          </p:nvSpPr>
          <p:spPr>
            <a:xfrm>
              <a:off x="128125" y="128125"/>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21" name="Vrije vorm: vorm 20">
              <a:extLst>
                <a:ext uri="{FF2B5EF4-FFF2-40B4-BE49-F238E27FC236}">
                  <a16:creationId xmlns:a16="http://schemas.microsoft.com/office/drawing/2014/main" id="{1839FC20-AB3D-4A62-EE92-75E9BCAA0B0A}"/>
                </a:ext>
              </a:extLst>
            </p:cNvPr>
            <p:cNvSpPr>
              <a:spLocks noGrp="1" noRot="1" noMove="1" noResize="1" noEditPoints="1" noAdjustHandles="1" noChangeArrowheads="1" noChangeShapeType="1"/>
            </p:cNvSpPr>
            <p:nvPr/>
          </p:nvSpPr>
          <p:spPr>
            <a:xfrm>
              <a:off x="711667" y="128125"/>
              <a:ext cx="279085" cy="242297"/>
            </a:xfrm>
            <a:custGeom>
              <a:avLst/>
              <a:gdLst>
                <a:gd name="connsiteX0" fmla="*/ 196479 w 278873"/>
                <a:gd name="connsiteY0" fmla="*/ 0 h 242112"/>
                <a:gd name="connsiteX1" fmla="*/ 126761 w 278873"/>
                <a:gd name="connsiteY1" fmla="*/ 78592 h 242112"/>
                <a:gd name="connsiteX2" fmla="*/ 65916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2" name="Vrije vorm: vorm 21">
              <a:extLst>
                <a:ext uri="{FF2B5EF4-FFF2-40B4-BE49-F238E27FC236}">
                  <a16:creationId xmlns:a16="http://schemas.microsoft.com/office/drawing/2014/main" id="{5A793C3E-09CB-FD26-704E-69FD4372195A}"/>
                </a:ext>
              </a:extLst>
            </p:cNvPr>
            <p:cNvSpPr>
              <a:spLocks noGrp="1" noRot="1" noMove="1" noResize="1" noEditPoints="1" noAdjustHandles="1" noChangeArrowheads="1" noChangeShapeType="1"/>
            </p:cNvSpPr>
            <p:nvPr/>
          </p:nvSpPr>
          <p:spPr>
            <a:xfrm>
              <a:off x="117976" y="3602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4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4"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23" name="Vrije vorm: vorm 22">
              <a:extLst>
                <a:ext uri="{FF2B5EF4-FFF2-40B4-BE49-F238E27FC236}">
                  <a16:creationId xmlns:a16="http://schemas.microsoft.com/office/drawing/2014/main" id="{A335AF81-81D8-B89F-8C03-547E5B4AC159}"/>
                </a:ext>
              </a:extLst>
            </p:cNvPr>
            <p:cNvSpPr>
              <a:spLocks noGrp="1" noRot="1" noMove="1" noResize="1" noEditPoints="1" noAdjustHandles="1" noChangeArrowheads="1" noChangeShapeType="1"/>
            </p:cNvSpPr>
            <p:nvPr/>
          </p:nvSpPr>
          <p:spPr>
            <a:xfrm>
              <a:off x="711667" y="729427"/>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6 w 278873"/>
                <a:gd name="connsiteY4" fmla="*/ 22817 h 242112"/>
                <a:gd name="connsiteX5" fmla="*/ 0 w 278873"/>
                <a:gd name="connsiteY5" fmla="*/ 98873 h 242112"/>
                <a:gd name="connsiteX6" fmla="*/ 0 w 278873"/>
                <a:gd name="connsiteY6" fmla="*/ 216761 h 242112"/>
                <a:gd name="connsiteX7" fmla="*/ 0 w 278873"/>
                <a:gd name="connsiteY7" fmla="*/ 242113 h 242112"/>
                <a:gd name="connsiteX8" fmla="*/ 22817 w 278873"/>
                <a:gd name="connsiteY8" fmla="*/ 231972 h 242112"/>
                <a:gd name="connsiteX9" fmla="*/ 259859 w 278873"/>
                <a:gd name="connsiteY9" fmla="*/ 231972 h 242112"/>
                <a:gd name="connsiteX10" fmla="*/ 220563 w 278873"/>
                <a:gd name="connsiteY10" fmla="*/ 174930 h 242112"/>
                <a:gd name="connsiteX11" fmla="*/ 150845 w 278873"/>
                <a:gd name="connsiteY11" fmla="*/ 174930 h 242112"/>
                <a:gd name="connsiteX12" fmla="*/ 150845 w 278873"/>
                <a:gd name="connsiteY12" fmla="*/ 140704 h 242112"/>
                <a:gd name="connsiteX13" fmla="*/ 195211 w 278873"/>
                <a:gd name="connsiteY13" fmla="*/ 57042 h 242112"/>
                <a:gd name="connsiteX14" fmla="*/ 235775 w 278873"/>
                <a:gd name="connsiteY14" fmla="*/ 115352 h 242112"/>
                <a:gd name="connsiteX15" fmla="*/ 235775 w 278873"/>
                <a:gd name="connsiteY15" fmla="*/ 169859 h 242112"/>
                <a:gd name="connsiteX16" fmla="*/ 278873 w 278873"/>
                <a:gd name="connsiteY16" fmla="*/ 230704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6"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0704"/>
                  </a:ln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24" name="Vrije vorm: vorm 23">
              <a:extLst>
                <a:ext uri="{FF2B5EF4-FFF2-40B4-BE49-F238E27FC236}">
                  <a16:creationId xmlns:a16="http://schemas.microsoft.com/office/drawing/2014/main" id="{A1ABC5C6-C0FC-B4CE-F2BE-CD4576CA4209}"/>
                </a:ext>
              </a:extLst>
            </p:cNvPr>
            <p:cNvSpPr>
              <a:spLocks noGrp="1" noRot="1" noMove="1" noResize="1" noEditPoints="1" noAdjustHandles="1" noChangeArrowheads="1" noChangeShapeType="1"/>
            </p:cNvSpPr>
            <p:nvPr/>
          </p:nvSpPr>
          <p:spPr>
            <a:xfrm>
              <a:off x="1316776" y="360272"/>
              <a:ext cx="241057" cy="279086"/>
            </a:xfrm>
            <a:custGeom>
              <a:avLst/>
              <a:gdLst>
                <a:gd name="connsiteX0" fmla="*/ 163521 w 240873"/>
                <a:gd name="connsiteY0" fmla="*/ 126761 h 278873"/>
                <a:gd name="connsiteX1" fmla="*/ 219296 w 240873"/>
                <a:gd name="connsiteY1" fmla="*/ 65915 h 278873"/>
                <a:gd name="connsiteX2" fmla="*/ 143239 w 240873"/>
                <a:gd name="connsiteY2" fmla="*/ 0 h 278873"/>
                <a:gd name="connsiteX3" fmla="*/ 25352 w 240873"/>
                <a:gd name="connsiteY3" fmla="*/ 0 h 278873"/>
                <a:gd name="connsiteX4" fmla="*/ 0 w 240873"/>
                <a:gd name="connsiteY4" fmla="*/ 0 h 278873"/>
                <a:gd name="connsiteX5" fmla="*/ 10141 w 240873"/>
                <a:gd name="connsiteY5" fmla="*/ 22817 h 278873"/>
                <a:gd name="connsiteX6" fmla="*/ 10141 w 240873"/>
                <a:gd name="connsiteY6" fmla="*/ 259859 h 278873"/>
                <a:gd name="connsiteX7" fmla="*/ 67183 w 240873"/>
                <a:gd name="connsiteY7" fmla="*/ 220563 h 278873"/>
                <a:gd name="connsiteX8" fmla="*/ 67183 w 240873"/>
                <a:gd name="connsiteY8" fmla="*/ 150845 h 278873"/>
                <a:gd name="connsiteX9" fmla="*/ 101408 w 240873"/>
                <a:gd name="connsiteY9" fmla="*/ 150845 h 278873"/>
                <a:gd name="connsiteX10" fmla="*/ 185070 w 240873"/>
                <a:gd name="connsiteY10" fmla="*/ 195211 h 278873"/>
                <a:gd name="connsiteX11" fmla="*/ 126761 w 240873"/>
                <a:gd name="connsiteY11" fmla="*/ 235775 h 278873"/>
                <a:gd name="connsiteX12" fmla="*/ 72253 w 240873"/>
                <a:gd name="connsiteY12" fmla="*/ 235775 h 278873"/>
                <a:gd name="connsiteX13" fmla="*/ 10141 w 240873"/>
                <a:gd name="connsiteY13" fmla="*/ 278873 h 278873"/>
                <a:gd name="connsiteX14" fmla="*/ 125493 w 240873"/>
                <a:gd name="connsiteY14" fmla="*/ 278873 h 278873"/>
                <a:gd name="connsiteX15" fmla="*/ 240845 w 240873"/>
                <a:gd name="connsiteY15" fmla="*/ 196479 h 278873"/>
                <a:gd name="connsiteX16" fmla="*/ 163521 w 240873"/>
                <a:gd name="connsiteY16" fmla="*/ 126761 h 278873"/>
                <a:gd name="connsiteX17" fmla="*/ 111549 w 240873"/>
                <a:gd name="connsiteY17" fmla="*/ 112817 h 278873"/>
                <a:gd name="connsiteX18" fmla="*/ 67183 w 240873"/>
                <a:gd name="connsiteY18" fmla="*/ 112817 h 278873"/>
                <a:gd name="connsiteX19" fmla="*/ 67183 w 240873"/>
                <a:gd name="connsiteY19" fmla="*/ 41831 h 278873"/>
                <a:gd name="connsiteX20" fmla="*/ 126761 w 240873"/>
                <a:gd name="connsiteY20" fmla="*/ 41831 h 278873"/>
                <a:gd name="connsiteX21" fmla="*/ 163521 w 240873"/>
                <a:gd name="connsiteY21" fmla="*/ 73521 h 278873"/>
                <a:gd name="connsiteX22" fmla="*/ 111549 w 240873"/>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3"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3"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3521" y="101408"/>
                    <a:pt x="134366"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5" name="author placeholder">
            <a:extLst>
              <a:ext uri="{FF2B5EF4-FFF2-40B4-BE49-F238E27FC236}">
                <a16:creationId xmlns:a16="http://schemas.microsoft.com/office/drawing/2014/main" id="{0EF797AA-3A94-8791-FB4D-17A9ABB2048F}"/>
              </a:ext>
            </a:extLst>
          </p:cNvPr>
          <p:cNvSpPr>
            <a:spLocks noGrp="1"/>
          </p:cNvSpPr>
          <p:nvPr>
            <p:ph type="body" sz="quarter" idx="12" hasCustomPrompt="1"/>
          </p:nvPr>
        </p:nvSpPr>
        <p:spPr>
          <a:xfrm>
            <a:off x="485397" y="5990436"/>
            <a:ext cx="2964083" cy="278987"/>
          </a:xfrm>
          <a:prstGeom prst="rect">
            <a:avLst/>
          </a:prstGeom>
        </p:spPr>
        <p:txBody>
          <a:bodyPr wrap="square" anchor="b" anchorCtr="0">
            <a:spAutoFit/>
          </a:bodyPr>
          <a:lstStyle>
            <a:lvl1pPr>
              <a:spcAft>
                <a:spcPts val="465"/>
              </a:spcAft>
              <a:defRPr>
                <a:solidFill>
                  <a:schemeClr val="tx2"/>
                </a:solidFill>
              </a:defRPr>
            </a:lvl1pPr>
          </a:lstStyle>
          <a:p>
            <a:pPr lvl="0"/>
            <a:r>
              <a:rPr lang="en-CA" noProof="0"/>
              <a:t>Author</a:t>
            </a:r>
          </a:p>
        </p:txBody>
      </p:sp>
      <p:sp>
        <p:nvSpPr>
          <p:cNvPr id="6" name="subtitle placeholder">
            <a:extLst>
              <a:ext uri="{FF2B5EF4-FFF2-40B4-BE49-F238E27FC236}">
                <a16:creationId xmlns:a16="http://schemas.microsoft.com/office/drawing/2014/main" id="{5C308E69-74FB-3BB8-92ED-E4BDC33068C0}"/>
              </a:ext>
            </a:extLst>
          </p:cNvPr>
          <p:cNvSpPr>
            <a:spLocks noGrp="1"/>
          </p:cNvSpPr>
          <p:nvPr>
            <p:ph type="subTitle" idx="1"/>
          </p:nvPr>
        </p:nvSpPr>
        <p:spPr>
          <a:xfrm>
            <a:off x="485391" y="5412728"/>
            <a:ext cx="5610477"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8" name="title placeholder">
            <a:extLst>
              <a:ext uri="{FF2B5EF4-FFF2-40B4-BE49-F238E27FC236}">
                <a16:creationId xmlns:a16="http://schemas.microsoft.com/office/drawing/2014/main" id="{113A18DB-BDE6-5EBE-23BC-D2600EEDDCCB}"/>
              </a:ext>
            </a:extLst>
          </p:cNvPr>
          <p:cNvSpPr>
            <a:spLocks noGrp="1"/>
          </p:cNvSpPr>
          <p:nvPr>
            <p:ph type="title"/>
          </p:nvPr>
        </p:nvSpPr>
        <p:spPr>
          <a:xfrm>
            <a:off x="485391" y="4224402"/>
            <a:ext cx="5610478" cy="984885"/>
          </a:xfrm>
        </p:spPr>
        <p:txBody>
          <a:bodyPr wrap="square">
            <a:noAutofit/>
          </a:bodyPr>
          <a:lstStyle>
            <a:lvl1pPr algn="l">
              <a:defRPr sz="3715">
                <a:solidFill>
                  <a:schemeClr val="tx1"/>
                </a:solidFill>
              </a:defRPr>
            </a:lvl1pPr>
          </a:lstStyle>
          <a:p>
            <a:endParaRPr lang="en-CA" noProof="0"/>
          </a:p>
        </p:txBody>
      </p:sp>
      <p:grpSp>
        <p:nvGrpSpPr>
          <p:cNvPr id="2" name="cornerstone + logo">
            <a:extLst>
              <a:ext uri="{FF2B5EF4-FFF2-40B4-BE49-F238E27FC236}">
                <a16:creationId xmlns:a16="http://schemas.microsoft.com/office/drawing/2014/main" id="{9761BDA1-703D-10DA-B750-065F114D9D1E}"/>
              </a:ext>
            </a:extLst>
          </p:cNvPr>
          <p:cNvGrpSpPr/>
          <p:nvPr userDrawn="1"/>
        </p:nvGrpSpPr>
        <p:grpSpPr>
          <a:xfrm>
            <a:off x="1" y="-3783"/>
            <a:ext cx="4594828" cy="1401455"/>
            <a:chOff x="0" y="-1"/>
            <a:chExt cx="2930400" cy="2052548"/>
          </a:xfrm>
        </p:grpSpPr>
        <p:sp>
          <p:nvSpPr>
            <p:cNvPr id="3" name="cornerstone">
              <a:extLst>
                <a:ext uri="{FF2B5EF4-FFF2-40B4-BE49-F238E27FC236}">
                  <a16:creationId xmlns:a16="http://schemas.microsoft.com/office/drawing/2014/main" id="{4C00A04D-D61D-7B0A-2250-0AA12AFDF219}"/>
                </a:ext>
              </a:extLst>
            </p:cNvPr>
            <p:cNvSpPr/>
            <p:nvPr userDrawn="1"/>
          </p:nvSpPr>
          <p:spPr>
            <a:xfrm>
              <a:off x="0"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chemeClr val="bg1"/>
            </a:solidFill>
            <a:ln w="12644" cap="flat">
              <a:noFill/>
              <a:prstDash val="solid"/>
              <a:miter/>
            </a:ln>
          </p:spPr>
          <p:txBody>
            <a:bodyPr lIns="0" tIns="0" rIns="0" bIns="0" rtlCol="0" anchor="t" anchorCtr="0"/>
            <a:lstStyle/>
            <a:p>
              <a:endParaRPr lang="nl-NL" sz="971">
                <a:noFill/>
                <a:latin typeface="Trebuchet MS" panose="020B0603020202020204" pitchFamily="34" charset="0"/>
              </a:endParaRPr>
            </a:p>
          </p:txBody>
        </p:sp>
        <p:grpSp>
          <p:nvGrpSpPr>
            <p:cNvPr id="4" name="BDO logo">
              <a:extLst>
                <a:ext uri="{FF2B5EF4-FFF2-40B4-BE49-F238E27FC236}">
                  <a16:creationId xmlns:a16="http://schemas.microsoft.com/office/drawing/2014/main" id="{4A6B289E-87D6-1614-31AF-346632F291C7}"/>
                </a:ext>
              </a:extLst>
            </p:cNvPr>
            <p:cNvGrpSpPr/>
            <p:nvPr userDrawn="1"/>
          </p:nvGrpSpPr>
          <p:grpSpPr>
            <a:xfrm>
              <a:off x="359005" y="356471"/>
              <a:ext cx="970457" cy="372959"/>
              <a:chOff x="359004" y="356467"/>
              <a:chExt cx="970457" cy="372959"/>
            </a:xfrm>
            <a:solidFill>
              <a:srgbClr val="22409A"/>
            </a:solidFill>
          </p:grpSpPr>
          <p:sp>
            <p:nvSpPr>
              <p:cNvPr id="7" name="Vrije vorm: vorm 6">
                <a:extLst>
                  <a:ext uri="{FF2B5EF4-FFF2-40B4-BE49-F238E27FC236}">
                    <a16:creationId xmlns:a16="http://schemas.microsoft.com/office/drawing/2014/main" id="{3F167479-F93B-E3E8-6A96-6023D88F3341}"/>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9" name="Vrije vorm: vorm 7">
                <a:extLst>
                  <a:ext uri="{FF2B5EF4-FFF2-40B4-BE49-F238E27FC236}">
                    <a16:creationId xmlns:a16="http://schemas.microsoft.com/office/drawing/2014/main" id="{D24E6772-1BC0-E6E4-82F0-FE8838DA15C0}"/>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10" name="Vrije vorm: vorm 8">
                <a:extLst>
                  <a:ext uri="{FF2B5EF4-FFF2-40B4-BE49-F238E27FC236}">
                    <a16:creationId xmlns:a16="http://schemas.microsoft.com/office/drawing/2014/main" id="{1A69B470-9795-F13A-F7C4-0634724A7036}"/>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11" name="Vrije vorm: vorm 9">
                <a:extLst>
                  <a:ext uri="{FF2B5EF4-FFF2-40B4-BE49-F238E27FC236}">
                    <a16:creationId xmlns:a16="http://schemas.microsoft.com/office/drawing/2014/main" id="{135A3883-B510-1220-E380-54531DB403CD}"/>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12" name="Vrije vorm: vorm 10">
                <a:extLst>
                  <a:ext uri="{FF2B5EF4-FFF2-40B4-BE49-F238E27FC236}">
                    <a16:creationId xmlns:a16="http://schemas.microsoft.com/office/drawing/2014/main" id="{7D4EF965-7A52-9A35-6164-46E7EE392A70}"/>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
        <p:nvSpPr>
          <p:cNvPr id="28" name="Picture Placeholder 27">
            <a:extLst>
              <a:ext uri="{FF2B5EF4-FFF2-40B4-BE49-F238E27FC236}">
                <a16:creationId xmlns:a16="http://schemas.microsoft.com/office/drawing/2014/main" id="{D2A46712-70C7-881A-EC8E-672F1C101C90}"/>
              </a:ext>
            </a:extLst>
          </p:cNvPr>
          <p:cNvSpPr>
            <a:spLocks noGrp="1" noRot="1" noMove="1" noResize="1" noEditPoints="1" noAdjustHandles="1" noChangeArrowheads="1" noChangeShapeType="1"/>
          </p:cNvSpPr>
          <p:nvPr>
            <p:ph type="pic" sz="quarter" idx="13"/>
          </p:nvPr>
        </p:nvSpPr>
        <p:spPr>
          <a:xfrm>
            <a:off x="1522737" y="2"/>
            <a:ext cx="10659633" cy="6858000"/>
          </a:xfrm>
          <a:custGeom>
            <a:avLst/>
            <a:gdLst>
              <a:gd name="connsiteX0" fmla="*/ 1963421 w 6798292"/>
              <a:gd name="connsiteY0" fmla="*/ 0 h 10044113"/>
              <a:gd name="connsiteX1" fmla="*/ 6798292 w 6798292"/>
              <a:gd name="connsiteY1" fmla="*/ 0 h 10044113"/>
              <a:gd name="connsiteX2" fmla="*/ 6798292 w 6798292"/>
              <a:gd name="connsiteY2" fmla="*/ 10044113 h 10044113"/>
              <a:gd name="connsiteX3" fmla="*/ 6069967 w 6798292"/>
              <a:gd name="connsiteY3" fmla="*/ 10044113 h 10044113"/>
              <a:gd name="connsiteX4" fmla="*/ 0 w 6798292"/>
              <a:gd name="connsiteY4" fmla="*/ 1375359 h 1004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8292" h="10044113">
                <a:moveTo>
                  <a:pt x="1963421" y="0"/>
                </a:moveTo>
                <a:lnTo>
                  <a:pt x="6798292" y="0"/>
                </a:lnTo>
                <a:lnTo>
                  <a:pt x="6798292" y="10044113"/>
                </a:lnTo>
                <a:lnTo>
                  <a:pt x="6069967" y="10044113"/>
                </a:lnTo>
                <a:lnTo>
                  <a:pt x="0" y="1375359"/>
                </a:lnTo>
                <a:close/>
              </a:path>
            </a:pathLst>
          </a:custGeom>
          <a:solidFill>
            <a:schemeClr val="accent4"/>
          </a:solidFill>
        </p:spPr>
        <p:txBody>
          <a:bodyPr wrap="square" anchor="ctr">
            <a:noAutofit/>
          </a:bodyPr>
          <a:lstStyle>
            <a:lvl1pPr algn="ctr">
              <a:defRPr/>
            </a:lvl1pPr>
          </a:lstStyle>
          <a:p>
            <a:endParaRPr lang="en-CA"/>
          </a:p>
        </p:txBody>
      </p:sp>
    </p:spTree>
    <p:extLst>
      <p:ext uri="{BB962C8B-B14F-4D97-AF65-F5344CB8AC3E}">
        <p14:creationId xmlns:p14="http://schemas.microsoft.com/office/powerpoint/2010/main" val="203772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17" name="subtitle placeholder">
            <a:extLst>
              <a:ext uri="{FF2B5EF4-FFF2-40B4-BE49-F238E27FC236}">
                <a16:creationId xmlns:a16="http://schemas.microsoft.com/office/drawing/2014/main" id="{61014F38-7461-461C-82B1-26E70D7298F0}"/>
              </a:ext>
            </a:extLst>
          </p:cNvPr>
          <p:cNvSpPr>
            <a:spLocks noGrp="1" noRot="1" noMove="1" noResize="1" noEditPoints="1" noAdjustHandles="1" noChangeArrowheads="1" noChangeShapeType="1"/>
          </p:cNvSpPr>
          <p:nvPr>
            <p:ph type="subTitle" idx="1"/>
          </p:nvPr>
        </p:nvSpPr>
        <p:spPr>
          <a:xfrm>
            <a:off x="485522" y="1062019"/>
            <a:ext cx="11215359" cy="289000"/>
          </a:xfrm>
        </p:spPr>
        <p:txBody>
          <a:bodyPr/>
          <a:lstStyle>
            <a:lvl1pPr marL="0" indent="0" algn="l">
              <a:buNone/>
              <a:defRPr sz="1599" b="1"/>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en-US" noProof="0"/>
              <a:t>Click to edit Master subtitle style</a:t>
            </a:r>
            <a:endParaRPr lang="en-CA" noProof="0"/>
          </a:p>
        </p:txBody>
      </p:sp>
      <p:sp>
        <p:nvSpPr>
          <p:cNvPr id="2" name="title placeholder">
            <a:extLst>
              <a:ext uri="{FF2B5EF4-FFF2-40B4-BE49-F238E27FC236}">
                <a16:creationId xmlns:a16="http://schemas.microsoft.com/office/drawing/2014/main" id="{C10D1AEA-489F-CBE0-92F3-EAE5D10D9822}"/>
              </a:ext>
            </a:extLst>
          </p:cNvPr>
          <p:cNvSpPr>
            <a:spLocks noGrp="1" noRot="1" noMove="1" noResize="1" noEditPoints="1" noAdjustHandles="1" noChangeArrowheads="1" noChangeShapeType="1"/>
          </p:cNvSpPr>
          <p:nvPr>
            <p:ph type="title"/>
          </p:nvPr>
        </p:nvSpPr>
        <p:spPr>
          <a:xfrm>
            <a:off x="485522" y="550800"/>
            <a:ext cx="11215359" cy="400110"/>
          </a:xfrm>
        </p:spPr>
        <p:txBody>
          <a:bodyPr>
            <a:spAutoFit/>
          </a:bodyPr>
          <a:lstStyle>
            <a:lvl1pPr>
              <a:defRPr/>
            </a:lvl1pPr>
          </a:lstStyle>
          <a:p>
            <a:r>
              <a:rPr lang="en-US" noProof="0"/>
              <a:t>Click to edit Master title style</a:t>
            </a:r>
            <a:endParaRPr lang="en-CA" noProof="0"/>
          </a:p>
        </p:txBody>
      </p:sp>
      <p:sp>
        <p:nvSpPr>
          <p:cNvPr id="7" name="Text Placeholder 6">
            <a:extLst>
              <a:ext uri="{FF2B5EF4-FFF2-40B4-BE49-F238E27FC236}">
                <a16:creationId xmlns:a16="http://schemas.microsoft.com/office/drawing/2014/main" id="{D3C38AC0-44E2-41F3-858D-2A85E0FD6553}"/>
              </a:ext>
            </a:extLst>
          </p:cNvPr>
          <p:cNvSpPr>
            <a:spLocks noGrp="1"/>
          </p:cNvSpPr>
          <p:nvPr>
            <p:ph type="body" sz="quarter" idx="11"/>
          </p:nvPr>
        </p:nvSpPr>
        <p:spPr>
          <a:xfrm>
            <a:off x="485775" y="1676400"/>
            <a:ext cx="11214100" cy="448840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Footer Placeholder 3">
            <a:extLst>
              <a:ext uri="{FF2B5EF4-FFF2-40B4-BE49-F238E27FC236}">
                <a16:creationId xmlns:a16="http://schemas.microsoft.com/office/drawing/2014/main" id="{5507D148-5011-BC5D-10C5-8B450C76BCA0}"/>
              </a:ext>
            </a:extLst>
          </p:cNvPr>
          <p:cNvSpPr>
            <a:spLocks noGrp="1"/>
          </p:cNvSpPr>
          <p:nvPr>
            <p:ph type="ftr" sz="quarter" idx="12"/>
          </p:nvPr>
        </p:nvSpPr>
        <p:spPr/>
        <p:txBody>
          <a:bodyPr/>
          <a:lstStyle/>
          <a:p>
            <a:r>
              <a:rPr lang="en-CA" sz="1000">
                <a:latin typeface="+mj-lt"/>
              </a:rPr>
              <a:t>© BDO</a:t>
            </a:r>
            <a:endParaRPr lang="en-CA"/>
          </a:p>
        </p:txBody>
      </p:sp>
      <p:sp>
        <p:nvSpPr>
          <p:cNvPr id="3" name="Slide Number Placeholder 2">
            <a:extLst>
              <a:ext uri="{FF2B5EF4-FFF2-40B4-BE49-F238E27FC236}">
                <a16:creationId xmlns:a16="http://schemas.microsoft.com/office/drawing/2014/main" id="{D10B8FB1-6390-F67E-0D37-A436B03FD933}"/>
              </a:ext>
            </a:extLst>
          </p:cNvPr>
          <p:cNvSpPr>
            <a:spLocks noGrp="1"/>
          </p:cNvSpPr>
          <p:nvPr>
            <p:ph type="sldNum" sz="quarter" idx="13"/>
          </p:nvPr>
        </p:nvSpPr>
        <p:spPr/>
        <p:txBody>
          <a:bodyPr/>
          <a:lstStyle/>
          <a:p>
            <a:fld id="{5AD5E70E-40B6-437E-B7F5-2BC2ABADB29F}" type="slidenum">
              <a:rPr lang="en-CA" smtClean="0"/>
              <a:pPr/>
              <a:t>‹#›</a:t>
            </a:fld>
            <a:endParaRPr lang="en-CA"/>
          </a:p>
        </p:txBody>
      </p:sp>
    </p:spTree>
    <p:extLst>
      <p:ext uri="{BB962C8B-B14F-4D97-AF65-F5344CB8AC3E}">
        <p14:creationId xmlns:p14="http://schemas.microsoft.com/office/powerpoint/2010/main" val="26369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R - COVER A (RED)">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5E2CBAE1-909A-8D64-F4D9-E93CA6061CD5}"/>
              </a:ext>
            </a:extLst>
          </p:cNvPr>
          <p:cNvSpPr>
            <a:spLocks noGrp="1" noRot="1" noMove="1" noResize="1" noEditPoints="1" noAdjustHandles="1" noChangeArrowheads="1" noChangeShapeType="1"/>
          </p:cNvSpPr>
          <p:nvPr>
            <p:ph type="pic" sz="quarter" idx="12"/>
          </p:nvPr>
        </p:nvSpPr>
        <p:spPr>
          <a:xfrm>
            <a:off x="6015" y="-15903"/>
            <a:ext cx="12192000" cy="6870560"/>
          </a:xfrm>
          <a:custGeom>
            <a:avLst/>
            <a:gdLst>
              <a:gd name="connsiteX0" fmla="*/ 0 w 7775575"/>
              <a:gd name="connsiteY0" fmla="*/ 0 h 10062509"/>
              <a:gd name="connsiteX1" fmla="*/ 7775575 w 7775575"/>
              <a:gd name="connsiteY1" fmla="*/ 0 h 10062509"/>
              <a:gd name="connsiteX2" fmla="*/ 7775575 w 7775575"/>
              <a:gd name="connsiteY2" fmla="*/ 8008842 h 10062509"/>
              <a:gd name="connsiteX3" fmla="*/ 4843726 w 7775575"/>
              <a:gd name="connsiteY3" fmla="*/ 10062509 h 10062509"/>
              <a:gd name="connsiteX4" fmla="*/ 0 w 7775575"/>
              <a:gd name="connsiteY4" fmla="*/ 10062509 h 100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10062509">
                <a:moveTo>
                  <a:pt x="0" y="0"/>
                </a:moveTo>
                <a:lnTo>
                  <a:pt x="7775575" y="0"/>
                </a:lnTo>
                <a:lnTo>
                  <a:pt x="7775575" y="8008842"/>
                </a:lnTo>
                <a:lnTo>
                  <a:pt x="4843726" y="10062509"/>
                </a:lnTo>
                <a:lnTo>
                  <a:pt x="0" y="10062509"/>
                </a:lnTo>
                <a:close/>
              </a:path>
            </a:pathLst>
          </a:custGeom>
          <a:solidFill>
            <a:schemeClr val="bg2"/>
          </a:solidFill>
        </p:spPr>
        <p:txBody>
          <a:bodyPr wrap="square" anchor="ctr">
            <a:noAutofit/>
          </a:bodyPr>
          <a:lstStyle>
            <a:lvl1pPr algn="ctr">
              <a:defRPr/>
            </a:lvl1pPr>
          </a:lstStyle>
          <a:p>
            <a:endParaRPr lang="en-CA"/>
          </a:p>
        </p:txBody>
      </p:sp>
      <p:grpSp>
        <p:nvGrpSpPr>
          <p:cNvPr id="24" name="clear space" hidden="1">
            <a:extLst>
              <a:ext uri="{FF2B5EF4-FFF2-40B4-BE49-F238E27FC236}">
                <a16:creationId xmlns:a16="http://schemas.microsoft.com/office/drawing/2014/main" id="{216BBF16-10EE-65AF-F67D-030E7418DF12}"/>
              </a:ext>
            </a:extLst>
          </p:cNvPr>
          <p:cNvGrpSpPr>
            <a:grpSpLocks noGrp="1" noUngrp="1" noRot="1" noMove="1" noResize="1"/>
          </p:cNvGrpSpPr>
          <p:nvPr userDrawn="1"/>
        </p:nvGrpSpPr>
        <p:grpSpPr>
          <a:xfrm>
            <a:off x="10623594" y="5896428"/>
            <a:ext cx="1440347" cy="844869"/>
            <a:chOff x="10629127" y="5896423"/>
            <a:chExt cx="1441097" cy="844869"/>
          </a:xfrm>
        </p:grpSpPr>
        <p:sp>
          <p:nvSpPr>
            <p:cNvPr id="9" name="Vrije vorm: vorm 8">
              <a:extLst>
                <a:ext uri="{FF2B5EF4-FFF2-40B4-BE49-F238E27FC236}">
                  <a16:creationId xmlns:a16="http://schemas.microsoft.com/office/drawing/2014/main" id="{44DACF46-6910-B7F7-C7E5-FDE5CFF0C274}"/>
                </a:ext>
              </a:extLst>
            </p:cNvPr>
            <p:cNvSpPr>
              <a:spLocks noGrp="1" noRot="1" noMove="1" noResize="1" noEditPoints="1" noAdjustHandles="1" noChangeArrowheads="1" noChangeShapeType="1"/>
            </p:cNvSpPr>
            <p:nvPr userDrawn="1"/>
          </p:nvSpPr>
          <p:spPr>
            <a:xfrm>
              <a:off x="10639276" y="5896423"/>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10" name="Vrije vorm: vorm 9">
              <a:extLst>
                <a:ext uri="{FF2B5EF4-FFF2-40B4-BE49-F238E27FC236}">
                  <a16:creationId xmlns:a16="http://schemas.microsoft.com/office/drawing/2014/main" id="{753635A9-C078-B2F8-15E7-8258E3C5CA43}"/>
                </a:ext>
              </a:extLst>
            </p:cNvPr>
            <p:cNvSpPr>
              <a:spLocks noGrp="1" noRot="1" noMove="1" noResize="1" noEditPoints="1" noAdjustHandles="1" noChangeArrowheads="1" noChangeShapeType="1"/>
            </p:cNvSpPr>
            <p:nvPr userDrawn="1"/>
          </p:nvSpPr>
          <p:spPr>
            <a:xfrm>
              <a:off x="11222819" y="5896423"/>
              <a:ext cx="279085" cy="242297"/>
            </a:xfrm>
            <a:custGeom>
              <a:avLst/>
              <a:gdLst>
                <a:gd name="connsiteX0" fmla="*/ 196479 w 278873"/>
                <a:gd name="connsiteY0" fmla="*/ 0 h 242112"/>
                <a:gd name="connsiteX1" fmla="*/ 126761 w 278873"/>
                <a:gd name="connsiteY1" fmla="*/ 78592 h 242112"/>
                <a:gd name="connsiteX2" fmla="*/ 65915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5"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11" name="Vrije vorm: vorm 10">
              <a:extLst>
                <a:ext uri="{FF2B5EF4-FFF2-40B4-BE49-F238E27FC236}">
                  <a16:creationId xmlns:a16="http://schemas.microsoft.com/office/drawing/2014/main" id="{C50700C3-C9E6-54D5-FD8D-D16DC90B289E}"/>
                </a:ext>
              </a:extLst>
            </p:cNvPr>
            <p:cNvSpPr>
              <a:spLocks noGrp="1" noRot="1" noMove="1" noResize="1" noEditPoints="1" noAdjustHandles="1" noChangeArrowheads="1" noChangeShapeType="1"/>
            </p:cNvSpPr>
            <p:nvPr userDrawn="1"/>
          </p:nvSpPr>
          <p:spPr>
            <a:xfrm>
              <a:off x="10629127" y="61285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3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2254" y="102676"/>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12" name="Vrije vorm: vorm 11">
              <a:extLst>
                <a:ext uri="{FF2B5EF4-FFF2-40B4-BE49-F238E27FC236}">
                  <a16:creationId xmlns:a16="http://schemas.microsoft.com/office/drawing/2014/main" id="{646FA7ED-9EC4-5454-43B8-249FE03731A8}"/>
                </a:ext>
              </a:extLst>
            </p:cNvPr>
            <p:cNvSpPr>
              <a:spLocks noGrp="1" noRot="1" noMove="1" noResize="1" noEditPoints="1" noAdjustHandles="1" noChangeArrowheads="1" noChangeShapeType="1"/>
            </p:cNvSpPr>
            <p:nvPr userDrawn="1"/>
          </p:nvSpPr>
          <p:spPr>
            <a:xfrm>
              <a:off x="11222819" y="6498995"/>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5 w 278873"/>
                <a:gd name="connsiteY4" fmla="*/ 22817 h 242112"/>
                <a:gd name="connsiteX5" fmla="*/ 0 w 278873"/>
                <a:gd name="connsiteY5" fmla="*/ 98873 h 242112"/>
                <a:gd name="connsiteX6" fmla="*/ 0 w 278873"/>
                <a:gd name="connsiteY6" fmla="*/ 216760 h 242112"/>
                <a:gd name="connsiteX7" fmla="*/ 0 w 278873"/>
                <a:gd name="connsiteY7" fmla="*/ 242113 h 242112"/>
                <a:gd name="connsiteX8" fmla="*/ 22817 w 278873"/>
                <a:gd name="connsiteY8" fmla="*/ 231972 h 242112"/>
                <a:gd name="connsiteX9" fmla="*/ 258591 w 278873"/>
                <a:gd name="connsiteY9" fmla="*/ 231972 h 242112"/>
                <a:gd name="connsiteX10" fmla="*/ 219296 w 278873"/>
                <a:gd name="connsiteY10" fmla="*/ 174930 h 242112"/>
                <a:gd name="connsiteX11" fmla="*/ 149577 w 278873"/>
                <a:gd name="connsiteY11" fmla="*/ 174930 h 242112"/>
                <a:gd name="connsiteX12" fmla="*/ 149577 w 278873"/>
                <a:gd name="connsiteY12" fmla="*/ 140704 h 242112"/>
                <a:gd name="connsiteX13" fmla="*/ 193944 w 278873"/>
                <a:gd name="connsiteY13" fmla="*/ 57042 h 242112"/>
                <a:gd name="connsiteX14" fmla="*/ 234507 w 278873"/>
                <a:gd name="connsiteY14" fmla="*/ 115352 h 242112"/>
                <a:gd name="connsiteX15" fmla="*/ 234507 w 278873"/>
                <a:gd name="connsiteY15" fmla="*/ 169859 h 242112"/>
                <a:gd name="connsiteX16" fmla="*/ 278873 w 278873"/>
                <a:gd name="connsiteY16" fmla="*/ 230704 h 242112"/>
                <a:gd name="connsiteX17" fmla="*/ 112817 w 278873"/>
                <a:gd name="connsiteY17" fmla="*/ 173662 h 242112"/>
                <a:gd name="connsiteX18" fmla="*/ 41831 w 278873"/>
                <a:gd name="connsiteY18" fmla="*/ 173662 h 242112"/>
                <a:gd name="connsiteX19" fmla="*/ 41831 w 278873"/>
                <a:gd name="connsiteY19" fmla="*/ 114085 h 242112"/>
                <a:gd name="connsiteX20" fmla="*/ 73521 w 278873"/>
                <a:gd name="connsiteY20" fmla="*/ 77324 h 242112"/>
                <a:gd name="connsiteX21" fmla="*/ 112817 w 278873"/>
                <a:gd name="connsiteY21" fmla="*/ 128028 h 242112"/>
                <a:gd name="connsiteX22" fmla="*/ 112817 w 278873"/>
                <a:gd name="connsiteY22" fmla="*/ 173662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5" y="22817"/>
                  </a:cubicBezTo>
                  <a:cubicBezTo>
                    <a:pt x="27887" y="22817"/>
                    <a:pt x="0" y="58310"/>
                    <a:pt x="0" y="98873"/>
                  </a:cubicBezTo>
                  <a:lnTo>
                    <a:pt x="0" y="216760"/>
                  </a:lnTo>
                  <a:lnTo>
                    <a:pt x="0" y="242113"/>
                  </a:lnTo>
                  <a:lnTo>
                    <a:pt x="22817" y="231972"/>
                  </a:lnTo>
                  <a:lnTo>
                    <a:pt x="258591" y="231972"/>
                  </a:lnTo>
                  <a:lnTo>
                    <a:pt x="219296" y="174930"/>
                  </a:lnTo>
                  <a:lnTo>
                    <a:pt x="149577" y="174930"/>
                  </a:lnTo>
                  <a:lnTo>
                    <a:pt x="149577" y="140704"/>
                  </a:lnTo>
                  <a:cubicBezTo>
                    <a:pt x="149577" y="84930"/>
                    <a:pt x="162253" y="57042"/>
                    <a:pt x="193944" y="57042"/>
                  </a:cubicBezTo>
                  <a:cubicBezTo>
                    <a:pt x="223098" y="57042"/>
                    <a:pt x="234507" y="79859"/>
                    <a:pt x="234507" y="115352"/>
                  </a:cubicBezTo>
                  <a:cubicBezTo>
                    <a:pt x="234507" y="124225"/>
                    <a:pt x="234507" y="157183"/>
                    <a:pt x="234507" y="169859"/>
                  </a:cubicBezTo>
                  <a:lnTo>
                    <a:pt x="278873" y="230704"/>
                  </a:lnTo>
                  <a:close/>
                  <a:moveTo>
                    <a:pt x="112817" y="173662"/>
                  </a:moveTo>
                  <a:lnTo>
                    <a:pt x="41831" y="173662"/>
                  </a:lnTo>
                  <a:lnTo>
                    <a:pt x="41831" y="114085"/>
                  </a:lnTo>
                  <a:cubicBezTo>
                    <a:pt x="41831" y="97606"/>
                    <a:pt x="45634" y="77324"/>
                    <a:pt x="73521" y="77324"/>
                  </a:cubicBezTo>
                  <a:cubicBezTo>
                    <a:pt x="101408" y="77324"/>
                    <a:pt x="112817" y="106479"/>
                    <a:pt x="112817" y="128028"/>
                  </a:cubicBezTo>
                  <a:lnTo>
                    <a:pt x="112817" y="173662"/>
                  </a:lnTo>
                  <a:close/>
                </a:path>
              </a:pathLst>
            </a:custGeom>
            <a:solidFill>
              <a:srgbClr val="404040"/>
            </a:solidFill>
            <a:ln w="12644" cap="flat">
              <a:noFill/>
              <a:prstDash val="solid"/>
              <a:miter/>
            </a:ln>
          </p:spPr>
          <p:txBody>
            <a:bodyPr rtlCol="0" anchor="ctr"/>
            <a:lstStyle/>
            <a:p>
              <a:endParaRPr lang="nl-NL" sz="1393"/>
            </a:p>
          </p:txBody>
        </p:sp>
        <p:sp>
          <p:nvSpPr>
            <p:cNvPr id="13" name="Vrije vorm: vorm 12">
              <a:extLst>
                <a:ext uri="{FF2B5EF4-FFF2-40B4-BE49-F238E27FC236}">
                  <a16:creationId xmlns:a16="http://schemas.microsoft.com/office/drawing/2014/main" id="{DBD7BBD7-0D74-8436-ED97-CBC3B5D02A55}"/>
                </a:ext>
              </a:extLst>
            </p:cNvPr>
            <p:cNvSpPr>
              <a:spLocks noGrp="1" noRot="1" noMove="1" noResize="1" noEditPoints="1" noAdjustHandles="1" noChangeArrowheads="1" noChangeShapeType="1"/>
            </p:cNvSpPr>
            <p:nvPr userDrawn="1"/>
          </p:nvSpPr>
          <p:spPr>
            <a:xfrm>
              <a:off x="11827928" y="6128572"/>
              <a:ext cx="241056" cy="279086"/>
            </a:xfrm>
            <a:custGeom>
              <a:avLst/>
              <a:gdLst>
                <a:gd name="connsiteX0" fmla="*/ 163521 w 240872"/>
                <a:gd name="connsiteY0" fmla="*/ 126761 h 278873"/>
                <a:gd name="connsiteX1" fmla="*/ 219296 w 240872"/>
                <a:gd name="connsiteY1" fmla="*/ 65915 h 278873"/>
                <a:gd name="connsiteX2" fmla="*/ 143239 w 240872"/>
                <a:gd name="connsiteY2" fmla="*/ 0 h 278873"/>
                <a:gd name="connsiteX3" fmla="*/ 25352 w 240872"/>
                <a:gd name="connsiteY3" fmla="*/ 0 h 278873"/>
                <a:gd name="connsiteX4" fmla="*/ 0 w 240872"/>
                <a:gd name="connsiteY4" fmla="*/ 0 h 278873"/>
                <a:gd name="connsiteX5" fmla="*/ 10141 w 240872"/>
                <a:gd name="connsiteY5" fmla="*/ 22817 h 278873"/>
                <a:gd name="connsiteX6" fmla="*/ 10141 w 240872"/>
                <a:gd name="connsiteY6" fmla="*/ 259859 h 278873"/>
                <a:gd name="connsiteX7" fmla="*/ 67183 w 240872"/>
                <a:gd name="connsiteY7" fmla="*/ 220563 h 278873"/>
                <a:gd name="connsiteX8" fmla="*/ 67183 w 240872"/>
                <a:gd name="connsiteY8" fmla="*/ 150845 h 278873"/>
                <a:gd name="connsiteX9" fmla="*/ 101408 w 240872"/>
                <a:gd name="connsiteY9" fmla="*/ 150845 h 278873"/>
                <a:gd name="connsiteX10" fmla="*/ 185070 w 240872"/>
                <a:gd name="connsiteY10" fmla="*/ 195211 h 278873"/>
                <a:gd name="connsiteX11" fmla="*/ 126760 w 240872"/>
                <a:gd name="connsiteY11" fmla="*/ 235775 h 278873"/>
                <a:gd name="connsiteX12" fmla="*/ 72253 w 240872"/>
                <a:gd name="connsiteY12" fmla="*/ 235775 h 278873"/>
                <a:gd name="connsiteX13" fmla="*/ 10141 w 240872"/>
                <a:gd name="connsiteY13" fmla="*/ 278873 h 278873"/>
                <a:gd name="connsiteX14" fmla="*/ 125493 w 240872"/>
                <a:gd name="connsiteY14" fmla="*/ 278873 h 278873"/>
                <a:gd name="connsiteX15" fmla="*/ 240845 w 240872"/>
                <a:gd name="connsiteY15" fmla="*/ 196479 h 278873"/>
                <a:gd name="connsiteX16" fmla="*/ 163521 w 240872"/>
                <a:gd name="connsiteY16" fmla="*/ 126761 h 278873"/>
                <a:gd name="connsiteX17" fmla="*/ 111549 w 240872"/>
                <a:gd name="connsiteY17" fmla="*/ 112817 h 278873"/>
                <a:gd name="connsiteX18" fmla="*/ 67183 w 240872"/>
                <a:gd name="connsiteY18" fmla="*/ 112817 h 278873"/>
                <a:gd name="connsiteX19" fmla="*/ 67183 w 240872"/>
                <a:gd name="connsiteY19" fmla="*/ 41831 h 278873"/>
                <a:gd name="connsiteX20" fmla="*/ 126760 w 240872"/>
                <a:gd name="connsiteY20" fmla="*/ 41831 h 278873"/>
                <a:gd name="connsiteX21" fmla="*/ 163521 w 240872"/>
                <a:gd name="connsiteY21" fmla="*/ 73521 h 278873"/>
                <a:gd name="connsiteX22" fmla="*/ 111549 w 240872"/>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2"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0"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0" y="41831"/>
                  </a:lnTo>
                  <a:cubicBezTo>
                    <a:pt x="143239" y="41831"/>
                    <a:pt x="163521" y="45634"/>
                    <a:pt x="163521" y="73521"/>
                  </a:cubicBezTo>
                  <a:cubicBezTo>
                    <a:pt x="163521" y="102676"/>
                    <a:pt x="133098"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2" name="author placeholder">
            <a:extLst>
              <a:ext uri="{FF2B5EF4-FFF2-40B4-BE49-F238E27FC236}">
                <a16:creationId xmlns:a16="http://schemas.microsoft.com/office/drawing/2014/main" id="{6681436D-B871-680C-4DD7-BBB073361627}"/>
              </a:ext>
            </a:extLst>
          </p:cNvPr>
          <p:cNvSpPr>
            <a:spLocks noGrp="1" noRot="1" noMove="1" noResize="1" noEditPoints="1" noAdjustHandles="1" noChangeArrowheads="1" noChangeShapeType="1"/>
          </p:cNvSpPr>
          <p:nvPr>
            <p:ph type="body" sz="quarter" idx="11" hasCustomPrompt="1"/>
          </p:nvPr>
        </p:nvSpPr>
        <p:spPr>
          <a:xfrm>
            <a:off x="485525" y="5848767"/>
            <a:ext cx="5610478" cy="278987"/>
          </a:xfrm>
          <a:prstGeom prst="rect">
            <a:avLst/>
          </a:prstGeom>
        </p:spPr>
        <p:txBody>
          <a:bodyPr wrap="square" anchor="b" anchorCtr="0">
            <a:spAutoFit/>
          </a:bodyPr>
          <a:lstStyle>
            <a:lvl1pPr algn="l">
              <a:spcAft>
                <a:spcPts val="465"/>
              </a:spcAft>
              <a:defRPr>
                <a:solidFill>
                  <a:schemeClr val="tx2"/>
                </a:solidFill>
              </a:defRPr>
            </a:lvl1pPr>
          </a:lstStyle>
          <a:p>
            <a:pPr lvl="0"/>
            <a:r>
              <a:rPr lang="en-CA" noProof="0"/>
              <a:t>Author</a:t>
            </a:r>
          </a:p>
        </p:txBody>
      </p:sp>
      <p:sp>
        <p:nvSpPr>
          <p:cNvPr id="4" name="subtitle placeholder">
            <a:extLst>
              <a:ext uri="{FF2B5EF4-FFF2-40B4-BE49-F238E27FC236}">
                <a16:creationId xmlns:a16="http://schemas.microsoft.com/office/drawing/2014/main" id="{588E4F0C-EB13-A471-A5F7-C5AFD5AF4B90}"/>
              </a:ext>
            </a:extLst>
          </p:cNvPr>
          <p:cNvSpPr>
            <a:spLocks noGrp="1" noRot="1" noMove="1" noResize="1" noEditPoints="1" noAdjustHandles="1" noChangeArrowheads="1" noChangeShapeType="1"/>
          </p:cNvSpPr>
          <p:nvPr>
            <p:ph type="subTitle" idx="1"/>
          </p:nvPr>
        </p:nvSpPr>
        <p:spPr>
          <a:xfrm>
            <a:off x="485525" y="3878665"/>
            <a:ext cx="5610478"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 name="title placeholder">
            <a:extLst>
              <a:ext uri="{FF2B5EF4-FFF2-40B4-BE49-F238E27FC236}">
                <a16:creationId xmlns:a16="http://schemas.microsoft.com/office/drawing/2014/main" id="{08A4E12A-6803-58D7-047C-B5F95289A484}"/>
              </a:ext>
            </a:extLst>
          </p:cNvPr>
          <p:cNvSpPr>
            <a:spLocks noGrp="1" noRot="1" noMove="1" noResize="1" noEditPoints="1" noAdjustHandles="1" noChangeArrowheads="1" noChangeShapeType="1"/>
          </p:cNvSpPr>
          <p:nvPr>
            <p:ph type="title"/>
          </p:nvPr>
        </p:nvSpPr>
        <p:spPr>
          <a:xfrm>
            <a:off x="485525" y="2690337"/>
            <a:ext cx="5610478" cy="984885"/>
          </a:xfrm>
        </p:spPr>
        <p:txBody>
          <a:bodyPr wrap="square">
            <a:noAutofit/>
          </a:bodyPr>
          <a:lstStyle>
            <a:lvl1pPr algn="l">
              <a:defRPr sz="3715">
                <a:solidFill>
                  <a:schemeClr val="tx1"/>
                </a:solidFill>
              </a:defRPr>
            </a:lvl1pPr>
          </a:lstStyle>
          <a:p>
            <a:endParaRPr lang="en-CA" noProof="0"/>
          </a:p>
        </p:txBody>
      </p:sp>
      <p:grpSp>
        <p:nvGrpSpPr>
          <p:cNvPr id="3" name="cornerstone + logo">
            <a:extLst>
              <a:ext uri="{FF2B5EF4-FFF2-40B4-BE49-F238E27FC236}">
                <a16:creationId xmlns:a16="http://schemas.microsoft.com/office/drawing/2014/main" id="{5C905CAA-246B-C638-571B-D2C97D679002}"/>
              </a:ext>
            </a:extLst>
          </p:cNvPr>
          <p:cNvGrpSpPr/>
          <p:nvPr userDrawn="1"/>
        </p:nvGrpSpPr>
        <p:grpSpPr>
          <a:xfrm>
            <a:off x="7597175" y="5456546"/>
            <a:ext cx="4594828" cy="1401455"/>
            <a:chOff x="9261600" y="4805452"/>
            <a:chExt cx="2930400" cy="2052548"/>
          </a:xfrm>
        </p:grpSpPr>
        <p:sp>
          <p:nvSpPr>
            <p:cNvPr id="7" name="cornerstone">
              <a:extLst>
                <a:ext uri="{FF2B5EF4-FFF2-40B4-BE49-F238E27FC236}">
                  <a16:creationId xmlns:a16="http://schemas.microsoft.com/office/drawing/2014/main" id="{7FEF168D-4DDE-FFCD-A800-50962C112276}"/>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15" name="BDO logo">
              <a:extLst>
                <a:ext uri="{FF2B5EF4-FFF2-40B4-BE49-F238E27FC236}">
                  <a16:creationId xmlns:a16="http://schemas.microsoft.com/office/drawing/2014/main" id="{4AF4982D-F366-E5CF-5FD4-40B35EEA1C5B}"/>
                </a:ext>
              </a:extLst>
            </p:cNvPr>
            <p:cNvGrpSpPr/>
            <p:nvPr userDrawn="1"/>
          </p:nvGrpSpPr>
          <p:grpSpPr>
            <a:xfrm>
              <a:off x="10863808" y="6124766"/>
              <a:ext cx="970457" cy="372942"/>
              <a:chOff x="10870156" y="6124766"/>
              <a:chExt cx="970457" cy="372942"/>
            </a:xfrm>
          </p:grpSpPr>
          <p:sp>
            <p:nvSpPr>
              <p:cNvPr id="16" name="Vrije vorm: vorm 9">
                <a:extLst>
                  <a:ext uri="{FF2B5EF4-FFF2-40B4-BE49-F238E27FC236}">
                    <a16:creationId xmlns:a16="http://schemas.microsoft.com/office/drawing/2014/main" id="{454E65EA-ADBF-F30B-7E7C-F445247CC959}"/>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2184"/>
              </a:p>
            </p:txBody>
          </p:sp>
          <p:sp>
            <p:nvSpPr>
              <p:cNvPr id="17" name="Vrije vorm: vorm 10">
                <a:extLst>
                  <a:ext uri="{FF2B5EF4-FFF2-40B4-BE49-F238E27FC236}">
                    <a16:creationId xmlns:a16="http://schemas.microsoft.com/office/drawing/2014/main" id="{D18BDF82-E5B6-5530-7A04-2DD6CC6C1B2F}"/>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2184"/>
              </a:p>
            </p:txBody>
          </p:sp>
          <p:sp>
            <p:nvSpPr>
              <p:cNvPr id="18" name="Vrije vorm: vorm 11">
                <a:extLst>
                  <a:ext uri="{FF2B5EF4-FFF2-40B4-BE49-F238E27FC236}">
                    <a16:creationId xmlns:a16="http://schemas.microsoft.com/office/drawing/2014/main" id="{B6A50553-FD40-831B-06F4-FB7BFAC75605}"/>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2184"/>
              </a:p>
            </p:txBody>
          </p:sp>
          <p:sp>
            <p:nvSpPr>
              <p:cNvPr id="25" name="Vrije vorm: vorm 12">
                <a:extLst>
                  <a:ext uri="{FF2B5EF4-FFF2-40B4-BE49-F238E27FC236}">
                    <a16:creationId xmlns:a16="http://schemas.microsoft.com/office/drawing/2014/main" id="{4B4D63F5-3EFB-F403-16B1-3915ABCA0D8A}"/>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2184"/>
              </a:p>
            </p:txBody>
          </p:sp>
          <p:sp>
            <p:nvSpPr>
              <p:cNvPr id="26" name="Vrije vorm: vorm 13">
                <a:extLst>
                  <a:ext uri="{FF2B5EF4-FFF2-40B4-BE49-F238E27FC236}">
                    <a16:creationId xmlns:a16="http://schemas.microsoft.com/office/drawing/2014/main" id="{6D1F2435-5277-A302-4C8F-C7126738371B}"/>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28951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R - COVER A (WHI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B4C3C6-DF29-E8E8-54A9-C21FFD3B0E2A}"/>
              </a:ext>
            </a:extLst>
          </p:cNvPr>
          <p:cNvSpPr>
            <a:spLocks noGrp="1" noRot="1" noMove="1" noResize="1" noEditPoints="1" noAdjustHandles="1" noChangeArrowheads="1" noChangeShapeType="1"/>
          </p:cNvSpPr>
          <p:nvPr>
            <p:ph type="pic" sz="quarter" idx="12"/>
          </p:nvPr>
        </p:nvSpPr>
        <p:spPr>
          <a:xfrm>
            <a:off x="6015" y="-15903"/>
            <a:ext cx="12192000" cy="6870560"/>
          </a:xfrm>
          <a:custGeom>
            <a:avLst/>
            <a:gdLst>
              <a:gd name="connsiteX0" fmla="*/ 0 w 7775575"/>
              <a:gd name="connsiteY0" fmla="*/ 0 h 10062509"/>
              <a:gd name="connsiteX1" fmla="*/ 7775575 w 7775575"/>
              <a:gd name="connsiteY1" fmla="*/ 0 h 10062509"/>
              <a:gd name="connsiteX2" fmla="*/ 7775575 w 7775575"/>
              <a:gd name="connsiteY2" fmla="*/ 8008842 h 10062509"/>
              <a:gd name="connsiteX3" fmla="*/ 4843726 w 7775575"/>
              <a:gd name="connsiteY3" fmla="*/ 10062509 h 10062509"/>
              <a:gd name="connsiteX4" fmla="*/ 0 w 7775575"/>
              <a:gd name="connsiteY4" fmla="*/ 10062509 h 1006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10062509">
                <a:moveTo>
                  <a:pt x="0" y="0"/>
                </a:moveTo>
                <a:lnTo>
                  <a:pt x="7775575" y="0"/>
                </a:lnTo>
                <a:lnTo>
                  <a:pt x="7775575" y="8008842"/>
                </a:lnTo>
                <a:lnTo>
                  <a:pt x="4843726" y="10062509"/>
                </a:lnTo>
                <a:lnTo>
                  <a:pt x="0" y="10062509"/>
                </a:lnTo>
                <a:close/>
              </a:path>
            </a:pathLst>
          </a:custGeom>
          <a:solidFill>
            <a:schemeClr val="bg2"/>
          </a:solidFill>
        </p:spPr>
        <p:txBody>
          <a:bodyPr wrap="square" anchor="ctr">
            <a:noAutofit/>
          </a:bodyPr>
          <a:lstStyle>
            <a:lvl1pPr algn="ctr">
              <a:defRPr/>
            </a:lvl1pPr>
          </a:lstStyle>
          <a:p>
            <a:endParaRPr lang="en-CA"/>
          </a:p>
        </p:txBody>
      </p:sp>
      <p:grpSp>
        <p:nvGrpSpPr>
          <p:cNvPr id="24" name="clear space" hidden="1">
            <a:extLst>
              <a:ext uri="{FF2B5EF4-FFF2-40B4-BE49-F238E27FC236}">
                <a16:creationId xmlns:a16="http://schemas.microsoft.com/office/drawing/2014/main" id="{216BBF16-10EE-65AF-F67D-030E7418DF12}"/>
              </a:ext>
            </a:extLst>
          </p:cNvPr>
          <p:cNvGrpSpPr>
            <a:grpSpLocks noGrp="1" noUngrp="1" noRot="1" noMove="1" noResize="1"/>
          </p:cNvGrpSpPr>
          <p:nvPr userDrawn="1"/>
        </p:nvGrpSpPr>
        <p:grpSpPr>
          <a:xfrm>
            <a:off x="10623594" y="5896428"/>
            <a:ext cx="1440347" cy="844869"/>
            <a:chOff x="10629127" y="5896423"/>
            <a:chExt cx="1441097" cy="844869"/>
          </a:xfrm>
        </p:grpSpPr>
        <p:sp>
          <p:nvSpPr>
            <p:cNvPr id="9" name="Vrije vorm: vorm 8">
              <a:extLst>
                <a:ext uri="{FF2B5EF4-FFF2-40B4-BE49-F238E27FC236}">
                  <a16:creationId xmlns:a16="http://schemas.microsoft.com/office/drawing/2014/main" id="{44DACF46-6910-B7F7-C7E5-FDE5CFF0C274}"/>
                </a:ext>
              </a:extLst>
            </p:cNvPr>
            <p:cNvSpPr>
              <a:spLocks noGrp="1" noRot="1" noMove="1" noResize="1" noEditPoints="1" noAdjustHandles="1" noChangeArrowheads="1" noChangeShapeType="1"/>
            </p:cNvSpPr>
            <p:nvPr userDrawn="1"/>
          </p:nvSpPr>
          <p:spPr>
            <a:xfrm>
              <a:off x="10639276" y="5896423"/>
              <a:ext cx="1430948" cy="832183"/>
            </a:xfrm>
            <a:custGeom>
              <a:avLst/>
              <a:gdLst>
                <a:gd name="connsiteX0" fmla="*/ 0 w 1429859"/>
                <a:gd name="connsiteY0" fmla="*/ 0 h 831549"/>
                <a:gd name="connsiteX1" fmla="*/ 1429859 w 1429859"/>
                <a:gd name="connsiteY1" fmla="*/ 0 h 831549"/>
                <a:gd name="connsiteX2" fmla="*/ 1429859 w 1429859"/>
                <a:gd name="connsiteY2" fmla="*/ 831549 h 831549"/>
                <a:gd name="connsiteX3" fmla="*/ 0 w 1429859"/>
                <a:gd name="connsiteY3" fmla="*/ 831549 h 831549"/>
              </a:gdLst>
              <a:ahLst/>
              <a:cxnLst>
                <a:cxn ang="0">
                  <a:pos x="connsiteX0" y="connsiteY0"/>
                </a:cxn>
                <a:cxn ang="0">
                  <a:pos x="connsiteX1" y="connsiteY1"/>
                </a:cxn>
                <a:cxn ang="0">
                  <a:pos x="connsiteX2" y="connsiteY2"/>
                </a:cxn>
                <a:cxn ang="0">
                  <a:pos x="connsiteX3" y="connsiteY3"/>
                </a:cxn>
              </a:cxnLst>
              <a:rect l="l" t="t" r="r" b="b"/>
              <a:pathLst>
                <a:path w="1429859" h="831549">
                  <a:moveTo>
                    <a:pt x="0" y="0"/>
                  </a:moveTo>
                  <a:lnTo>
                    <a:pt x="1429859" y="0"/>
                  </a:lnTo>
                  <a:lnTo>
                    <a:pt x="1429859" y="831549"/>
                  </a:lnTo>
                  <a:lnTo>
                    <a:pt x="0" y="831549"/>
                  </a:lnTo>
                  <a:close/>
                </a:path>
              </a:pathLst>
            </a:custGeom>
            <a:solidFill>
              <a:srgbClr val="E7E7E7"/>
            </a:solidFill>
            <a:ln w="12644" cap="flat">
              <a:noFill/>
              <a:prstDash val="solid"/>
              <a:miter/>
            </a:ln>
          </p:spPr>
          <p:txBody>
            <a:bodyPr rtlCol="0" anchor="ctr"/>
            <a:lstStyle/>
            <a:p>
              <a:endParaRPr lang="nl-NL" sz="1393"/>
            </a:p>
          </p:txBody>
        </p:sp>
        <p:sp>
          <p:nvSpPr>
            <p:cNvPr id="10" name="Vrije vorm: vorm 9">
              <a:extLst>
                <a:ext uri="{FF2B5EF4-FFF2-40B4-BE49-F238E27FC236}">
                  <a16:creationId xmlns:a16="http://schemas.microsoft.com/office/drawing/2014/main" id="{753635A9-C078-B2F8-15E7-8258E3C5CA43}"/>
                </a:ext>
              </a:extLst>
            </p:cNvPr>
            <p:cNvSpPr>
              <a:spLocks noGrp="1" noRot="1" noMove="1" noResize="1" noEditPoints="1" noAdjustHandles="1" noChangeArrowheads="1" noChangeShapeType="1"/>
            </p:cNvSpPr>
            <p:nvPr userDrawn="1"/>
          </p:nvSpPr>
          <p:spPr>
            <a:xfrm>
              <a:off x="11222819" y="5896423"/>
              <a:ext cx="279085" cy="242297"/>
            </a:xfrm>
            <a:custGeom>
              <a:avLst/>
              <a:gdLst>
                <a:gd name="connsiteX0" fmla="*/ 196479 w 278873"/>
                <a:gd name="connsiteY0" fmla="*/ 0 h 242112"/>
                <a:gd name="connsiteX1" fmla="*/ 126761 w 278873"/>
                <a:gd name="connsiteY1" fmla="*/ 78592 h 242112"/>
                <a:gd name="connsiteX2" fmla="*/ 65915 w 278873"/>
                <a:gd name="connsiteY2" fmla="*/ 22817 h 242112"/>
                <a:gd name="connsiteX3" fmla="*/ 0 w 278873"/>
                <a:gd name="connsiteY3" fmla="*/ 98873 h 242112"/>
                <a:gd name="connsiteX4" fmla="*/ 0 w 278873"/>
                <a:gd name="connsiteY4" fmla="*/ 216761 h 242112"/>
                <a:gd name="connsiteX5" fmla="*/ 0 w 278873"/>
                <a:gd name="connsiteY5" fmla="*/ 242113 h 242112"/>
                <a:gd name="connsiteX6" fmla="*/ 22817 w 278873"/>
                <a:gd name="connsiteY6" fmla="*/ 231972 h 242112"/>
                <a:gd name="connsiteX7" fmla="*/ 259859 w 278873"/>
                <a:gd name="connsiteY7" fmla="*/ 231972 h 242112"/>
                <a:gd name="connsiteX8" fmla="*/ 220563 w 278873"/>
                <a:gd name="connsiteY8" fmla="*/ 174930 h 242112"/>
                <a:gd name="connsiteX9" fmla="*/ 150845 w 278873"/>
                <a:gd name="connsiteY9" fmla="*/ 174930 h 242112"/>
                <a:gd name="connsiteX10" fmla="*/ 150845 w 278873"/>
                <a:gd name="connsiteY10" fmla="*/ 140704 h 242112"/>
                <a:gd name="connsiteX11" fmla="*/ 195211 w 278873"/>
                <a:gd name="connsiteY11" fmla="*/ 57042 h 242112"/>
                <a:gd name="connsiteX12" fmla="*/ 235775 w 278873"/>
                <a:gd name="connsiteY12" fmla="*/ 115352 h 242112"/>
                <a:gd name="connsiteX13" fmla="*/ 235775 w 278873"/>
                <a:gd name="connsiteY13" fmla="*/ 169859 h 242112"/>
                <a:gd name="connsiteX14" fmla="*/ 278873 w 278873"/>
                <a:gd name="connsiteY14" fmla="*/ 231972 h 242112"/>
                <a:gd name="connsiteX15" fmla="*/ 278873 w 278873"/>
                <a:gd name="connsiteY15" fmla="*/ 116620 h 242112"/>
                <a:gd name="connsiteX16" fmla="*/ 196479 w 278873"/>
                <a:gd name="connsiteY16" fmla="*/ 0 h 242112"/>
                <a:gd name="connsiteX17" fmla="*/ 112817 w 278873"/>
                <a:gd name="connsiteY17" fmla="*/ 174930 h 242112"/>
                <a:gd name="connsiteX18" fmla="*/ 41831 w 278873"/>
                <a:gd name="connsiteY18" fmla="*/ 174930 h 242112"/>
                <a:gd name="connsiteX19" fmla="*/ 41831 w 278873"/>
                <a:gd name="connsiteY19" fmla="*/ 115352 h 242112"/>
                <a:gd name="connsiteX20" fmla="*/ 73521 w 278873"/>
                <a:gd name="connsiteY20" fmla="*/ 78592 h 242112"/>
                <a:gd name="connsiteX21" fmla="*/ 112817 w 278873"/>
                <a:gd name="connsiteY21" fmla="*/ 129296 h 242112"/>
                <a:gd name="connsiteX22" fmla="*/ 112817 w 278873"/>
                <a:gd name="connsiteY22" fmla="*/ 174930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196479" y="0"/>
                  </a:moveTo>
                  <a:cubicBezTo>
                    <a:pt x="145775" y="0"/>
                    <a:pt x="126761" y="41831"/>
                    <a:pt x="126761" y="78592"/>
                  </a:cubicBezTo>
                  <a:cubicBezTo>
                    <a:pt x="126761" y="53239"/>
                    <a:pt x="103944" y="22817"/>
                    <a:pt x="65915" y="22817"/>
                  </a:cubicBezTo>
                  <a:cubicBezTo>
                    <a:pt x="27887" y="22817"/>
                    <a:pt x="0" y="58310"/>
                    <a:pt x="0" y="98873"/>
                  </a:cubicBezTo>
                  <a:lnTo>
                    <a:pt x="0" y="216761"/>
                  </a:lnTo>
                  <a:lnTo>
                    <a:pt x="0" y="242113"/>
                  </a:lnTo>
                  <a:lnTo>
                    <a:pt x="22817" y="231972"/>
                  </a:lnTo>
                  <a:lnTo>
                    <a:pt x="259859" y="231972"/>
                  </a:lnTo>
                  <a:lnTo>
                    <a:pt x="220563" y="174930"/>
                  </a:lnTo>
                  <a:lnTo>
                    <a:pt x="150845" y="174930"/>
                  </a:lnTo>
                  <a:lnTo>
                    <a:pt x="150845" y="140704"/>
                  </a:lnTo>
                  <a:cubicBezTo>
                    <a:pt x="150845" y="84930"/>
                    <a:pt x="163521" y="57042"/>
                    <a:pt x="195211" y="57042"/>
                  </a:cubicBezTo>
                  <a:cubicBezTo>
                    <a:pt x="224366" y="57042"/>
                    <a:pt x="235775" y="79859"/>
                    <a:pt x="235775" y="115352"/>
                  </a:cubicBezTo>
                  <a:cubicBezTo>
                    <a:pt x="235775" y="124225"/>
                    <a:pt x="235775" y="157183"/>
                    <a:pt x="235775" y="169859"/>
                  </a:cubicBezTo>
                  <a:lnTo>
                    <a:pt x="278873" y="231972"/>
                  </a:lnTo>
                  <a:lnTo>
                    <a:pt x="278873" y="116620"/>
                  </a:lnTo>
                  <a:cubicBezTo>
                    <a:pt x="278873" y="46901"/>
                    <a:pt x="253521" y="0"/>
                    <a:pt x="196479" y="0"/>
                  </a:cubicBezTo>
                  <a:close/>
                  <a:moveTo>
                    <a:pt x="112817" y="174930"/>
                  </a:moveTo>
                  <a:lnTo>
                    <a:pt x="41831" y="174930"/>
                  </a:lnTo>
                  <a:lnTo>
                    <a:pt x="41831" y="115352"/>
                  </a:lnTo>
                  <a:cubicBezTo>
                    <a:pt x="41831" y="98873"/>
                    <a:pt x="45634" y="78592"/>
                    <a:pt x="73521" y="78592"/>
                  </a:cubicBezTo>
                  <a:cubicBezTo>
                    <a:pt x="101408" y="78592"/>
                    <a:pt x="112817" y="107746"/>
                    <a:pt x="112817" y="129296"/>
                  </a:cubicBezTo>
                  <a:lnTo>
                    <a:pt x="112817" y="174930"/>
                  </a:lnTo>
                  <a:close/>
                </a:path>
              </a:pathLst>
            </a:custGeom>
            <a:solidFill>
              <a:srgbClr val="404040"/>
            </a:solidFill>
            <a:ln w="12644" cap="flat">
              <a:noFill/>
              <a:prstDash val="solid"/>
              <a:miter/>
            </a:ln>
          </p:spPr>
          <p:txBody>
            <a:bodyPr rtlCol="0" anchor="ctr"/>
            <a:lstStyle/>
            <a:p>
              <a:endParaRPr lang="nl-NL" sz="1393"/>
            </a:p>
          </p:txBody>
        </p:sp>
        <p:sp>
          <p:nvSpPr>
            <p:cNvPr id="11" name="Vrije vorm: vorm 10">
              <a:extLst>
                <a:ext uri="{FF2B5EF4-FFF2-40B4-BE49-F238E27FC236}">
                  <a16:creationId xmlns:a16="http://schemas.microsoft.com/office/drawing/2014/main" id="{C50700C3-C9E6-54D5-FD8D-D16DC90B289E}"/>
                </a:ext>
              </a:extLst>
            </p:cNvPr>
            <p:cNvSpPr>
              <a:spLocks noGrp="1" noRot="1" noMove="1" noResize="1" noEditPoints="1" noAdjustHandles="1" noChangeArrowheads="1" noChangeShapeType="1"/>
            </p:cNvSpPr>
            <p:nvPr userDrawn="1"/>
          </p:nvSpPr>
          <p:spPr>
            <a:xfrm>
              <a:off x="10629127" y="6128572"/>
              <a:ext cx="241029" cy="279086"/>
            </a:xfrm>
            <a:custGeom>
              <a:avLst/>
              <a:gdLst>
                <a:gd name="connsiteX0" fmla="*/ 163521 w 240845"/>
                <a:gd name="connsiteY0" fmla="*/ 126761 h 278873"/>
                <a:gd name="connsiteX1" fmla="*/ 219296 w 240845"/>
                <a:gd name="connsiteY1" fmla="*/ 65915 h 278873"/>
                <a:gd name="connsiteX2" fmla="*/ 143239 w 240845"/>
                <a:gd name="connsiteY2" fmla="*/ 0 h 278873"/>
                <a:gd name="connsiteX3" fmla="*/ 25352 w 240845"/>
                <a:gd name="connsiteY3" fmla="*/ 0 h 278873"/>
                <a:gd name="connsiteX4" fmla="*/ 0 w 240845"/>
                <a:gd name="connsiteY4" fmla="*/ 0 h 278873"/>
                <a:gd name="connsiteX5" fmla="*/ 10141 w 240845"/>
                <a:gd name="connsiteY5" fmla="*/ 22817 h 278873"/>
                <a:gd name="connsiteX6" fmla="*/ 10141 w 240845"/>
                <a:gd name="connsiteY6" fmla="*/ 259859 h 278873"/>
                <a:gd name="connsiteX7" fmla="*/ 67183 w 240845"/>
                <a:gd name="connsiteY7" fmla="*/ 220563 h 278873"/>
                <a:gd name="connsiteX8" fmla="*/ 67183 w 240845"/>
                <a:gd name="connsiteY8" fmla="*/ 150845 h 278873"/>
                <a:gd name="connsiteX9" fmla="*/ 101408 w 240845"/>
                <a:gd name="connsiteY9" fmla="*/ 150845 h 278873"/>
                <a:gd name="connsiteX10" fmla="*/ 185070 w 240845"/>
                <a:gd name="connsiteY10" fmla="*/ 195211 h 278873"/>
                <a:gd name="connsiteX11" fmla="*/ 126761 w 240845"/>
                <a:gd name="connsiteY11" fmla="*/ 235775 h 278873"/>
                <a:gd name="connsiteX12" fmla="*/ 72253 w 240845"/>
                <a:gd name="connsiteY12" fmla="*/ 235775 h 278873"/>
                <a:gd name="connsiteX13" fmla="*/ 10141 w 240845"/>
                <a:gd name="connsiteY13" fmla="*/ 278873 h 278873"/>
                <a:gd name="connsiteX14" fmla="*/ 125493 w 240845"/>
                <a:gd name="connsiteY14" fmla="*/ 278873 h 278873"/>
                <a:gd name="connsiteX15" fmla="*/ 240845 w 240845"/>
                <a:gd name="connsiteY15" fmla="*/ 196479 h 278873"/>
                <a:gd name="connsiteX16" fmla="*/ 163521 w 240845"/>
                <a:gd name="connsiteY16" fmla="*/ 126761 h 278873"/>
                <a:gd name="connsiteX17" fmla="*/ 111549 w 240845"/>
                <a:gd name="connsiteY17" fmla="*/ 112817 h 278873"/>
                <a:gd name="connsiteX18" fmla="*/ 67183 w 240845"/>
                <a:gd name="connsiteY18" fmla="*/ 112817 h 278873"/>
                <a:gd name="connsiteX19" fmla="*/ 67183 w 240845"/>
                <a:gd name="connsiteY19" fmla="*/ 41831 h 278873"/>
                <a:gd name="connsiteX20" fmla="*/ 126761 w 240845"/>
                <a:gd name="connsiteY20" fmla="*/ 41831 h 278873"/>
                <a:gd name="connsiteX21" fmla="*/ 163521 w 240845"/>
                <a:gd name="connsiteY21" fmla="*/ 73521 h 278873"/>
                <a:gd name="connsiteX22" fmla="*/ 111549 w 240845"/>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45"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1" y="235775"/>
                  </a:cubicBezTo>
                  <a:cubicBezTo>
                    <a:pt x="117887" y="235775"/>
                    <a:pt x="84930" y="235775"/>
                    <a:pt x="72253" y="235775"/>
                  </a:cubicBezTo>
                  <a:lnTo>
                    <a:pt x="10141" y="278873"/>
                  </a:lnTo>
                  <a:lnTo>
                    <a:pt x="125493" y="278873"/>
                  </a:lnTo>
                  <a:cubicBezTo>
                    <a:pt x="195211" y="278873"/>
                    <a:pt x="240845" y="253521"/>
                    <a:pt x="240845" y="196479"/>
                  </a:cubicBezTo>
                  <a:cubicBezTo>
                    <a:pt x="240845" y="147042"/>
                    <a:pt x="200282" y="126761"/>
                    <a:pt x="163521" y="126761"/>
                  </a:cubicBezTo>
                  <a:close/>
                  <a:moveTo>
                    <a:pt x="111549" y="112817"/>
                  </a:moveTo>
                  <a:lnTo>
                    <a:pt x="67183" y="112817"/>
                  </a:lnTo>
                  <a:lnTo>
                    <a:pt x="67183" y="41831"/>
                  </a:lnTo>
                  <a:lnTo>
                    <a:pt x="126761" y="41831"/>
                  </a:lnTo>
                  <a:cubicBezTo>
                    <a:pt x="143239" y="41831"/>
                    <a:pt x="163521" y="45634"/>
                    <a:pt x="163521" y="73521"/>
                  </a:cubicBezTo>
                  <a:cubicBezTo>
                    <a:pt x="162254" y="102676"/>
                    <a:pt x="133099" y="112817"/>
                    <a:pt x="111549" y="112817"/>
                  </a:cubicBezTo>
                  <a:close/>
                </a:path>
              </a:pathLst>
            </a:custGeom>
            <a:solidFill>
              <a:srgbClr val="404040"/>
            </a:solidFill>
            <a:ln w="12644" cap="flat">
              <a:noFill/>
              <a:prstDash val="solid"/>
              <a:miter/>
            </a:ln>
          </p:spPr>
          <p:txBody>
            <a:bodyPr rtlCol="0" anchor="ctr"/>
            <a:lstStyle/>
            <a:p>
              <a:endParaRPr lang="nl-NL" sz="1393"/>
            </a:p>
          </p:txBody>
        </p:sp>
        <p:sp>
          <p:nvSpPr>
            <p:cNvPr id="12" name="Vrije vorm: vorm 11">
              <a:extLst>
                <a:ext uri="{FF2B5EF4-FFF2-40B4-BE49-F238E27FC236}">
                  <a16:creationId xmlns:a16="http://schemas.microsoft.com/office/drawing/2014/main" id="{646FA7ED-9EC4-5454-43B8-249FE03731A8}"/>
                </a:ext>
              </a:extLst>
            </p:cNvPr>
            <p:cNvSpPr>
              <a:spLocks noGrp="1" noRot="1" noMove="1" noResize="1" noEditPoints="1" noAdjustHandles="1" noChangeArrowheads="1" noChangeShapeType="1"/>
            </p:cNvSpPr>
            <p:nvPr userDrawn="1"/>
          </p:nvSpPr>
          <p:spPr>
            <a:xfrm>
              <a:off x="11222819" y="6498995"/>
              <a:ext cx="279085" cy="242297"/>
            </a:xfrm>
            <a:custGeom>
              <a:avLst/>
              <a:gdLst>
                <a:gd name="connsiteX0" fmla="*/ 278873 w 278873"/>
                <a:gd name="connsiteY0" fmla="*/ 230704 h 242112"/>
                <a:gd name="connsiteX1" fmla="*/ 278873 w 278873"/>
                <a:gd name="connsiteY1" fmla="*/ 115352 h 242112"/>
                <a:gd name="connsiteX2" fmla="*/ 196479 w 278873"/>
                <a:gd name="connsiteY2" fmla="*/ 0 h 242112"/>
                <a:gd name="connsiteX3" fmla="*/ 126761 w 278873"/>
                <a:gd name="connsiteY3" fmla="*/ 78592 h 242112"/>
                <a:gd name="connsiteX4" fmla="*/ 65915 w 278873"/>
                <a:gd name="connsiteY4" fmla="*/ 22817 h 242112"/>
                <a:gd name="connsiteX5" fmla="*/ 0 w 278873"/>
                <a:gd name="connsiteY5" fmla="*/ 98873 h 242112"/>
                <a:gd name="connsiteX6" fmla="*/ 0 w 278873"/>
                <a:gd name="connsiteY6" fmla="*/ 216760 h 242112"/>
                <a:gd name="connsiteX7" fmla="*/ 0 w 278873"/>
                <a:gd name="connsiteY7" fmla="*/ 242113 h 242112"/>
                <a:gd name="connsiteX8" fmla="*/ 22817 w 278873"/>
                <a:gd name="connsiteY8" fmla="*/ 231972 h 242112"/>
                <a:gd name="connsiteX9" fmla="*/ 258591 w 278873"/>
                <a:gd name="connsiteY9" fmla="*/ 231972 h 242112"/>
                <a:gd name="connsiteX10" fmla="*/ 219296 w 278873"/>
                <a:gd name="connsiteY10" fmla="*/ 174930 h 242112"/>
                <a:gd name="connsiteX11" fmla="*/ 149577 w 278873"/>
                <a:gd name="connsiteY11" fmla="*/ 174930 h 242112"/>
                <a:gd name="connsiteX12" fmla="*/ 149577 w 278873"/>
                <a:gd name="connsiteY12" fmla="*/ 140704 h 242112"/>
                <a:gd name="connsiteX13" fmla="*/ 193944 w 278873"/>
                <a:gd name="connsiteY13" fmla="*/ 57042 h 242112"/>
                <a:gd name="connsiteX14" fmla="*/ 234507 w 278873"/>
                <a:gd name="connsiteY14" fmla="*/ 115352 h 242112"/>
                <a:gd name="connsiteX15" fmla="*/ 234507 w 278873"/>
                <a:gd name="connsiteY15" fmla="*/ 169859 h 242112"/>
                <a:gd name="connsiteX16" fmla="*/ 278873 w 278873"/>
                <a:gd name="connsiteY16" fmla="*/ 230704 h 242112"/>
                <a:gd name="connsiteX17" fmla="*/ 112817 w 278873"/>
                <a:gd name="connsiteY17" fmla="*/ 173662 h 242112"/>
                <a:gd name="connsiteX18" fmla="*/ 41831 w 278873"/>
                <a:gd name="connsiteY18" fmla="*/ 173662 h 242112"/>
                <a:gd name="connsiteX19" fmla="*/ 41831 w 278873"/>
                <a:gd name="connsiteY19" fmla="*/ 114085 h 242112"/>
                <a:gd name="connsiteX20" fmla="*/ 73521 w 278873"/>
                <a:gd name="connsiteY20" fmla="*/ 77324 h 242112"/>
                <a:gd name="connsiteX21" fmla="*/ 112817 w 278873"/>
                <a:gd name="connsiteY21" fmla="*/ 128028 h 242112"/>
                <a:gd name="connsiteX22" fmla="*/ 112817 w 278873"/>
                <a:gd name="connsiteY22" fmla="*/ 173662 h 2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873" h="242112">
                  <a:moveTo>
                    <a:pt x="278873" y="230704"/>
                  </a:moveTo>
                  <a:lnTo>
                    <a:pt x="278873" y="115352"/>
                  </a:lnTo>
                  <a:cubicBezTo>
                    <a:pt x="278873" y="45634"/>
                    <a:pt x="253521" y="0"/>
                    <a:pt x="196479" y="0"/>
                  </a:cubicBezTo>
                  <a:cubicBezTo>
                    <a:pt x="145775" y="0"/>
                    <a:pt x="126761" y="41831"/>
                    <a:pt x="126761" y="78592"/>
                  </a:cubicBezTo>
                  <a:cubicBezTo>
                    <a:pt x="126761" y="53239"/>
                    <a:pt x="103944" y="22817"/>
                    <a:pt x="65915" y="22817"/>
                  </a:cubicBezTo>
                  <a:cubicBezTo>
                    <a:pt x="27887" y="22817"/>
                    <a:pt x="0" y="58310"/>
                    <a:pt x="0" y="98873"/>
                  </a:cubicBezTo>
                  <a:lnTo>
                    <a:pt x="0" y="216760"/>
                  </a:lnTo>
                  <a:lnTo>
                    <a:pt x="0" y="242113"/>
                  </a:lnTo>
                  <a:lnTo>
                    <a:pt x="22817" y="231972"/>
                  </a:lnTo>
                  <a:lnTo>
                    <a:pt x="258591" y="231972"/>
                  </a:lnTo>
                  <a:lnTo>
                    <a:pt x="219296" y="174930"/>
                  </a:lnTo>
                  <a:lnTo>
                    <a:pt x="149577" y="174930"/>
                  </a:lnTo>
                  <a:lnTo>
                    <a:pt x="149577" y="140704"/>
                  </a:lnTo>
                  <a:cubicBezTo>
                    <a:pt x="149577" y="84930"/>
                    <a:pt x="162253" y="57042"/>
                    <a:pt x="193944" y="57042"/>
                  </a:cubicBezTo>
                  <a:cubicBezTo>
                    <a:pt x="223098" y="57042"/>
                    <a:pt x="234507" y="79859"/>
                    <a:pt x="234507" y="115352"/>
                  </a:cubicBezTo>
                  <a:cubicBezTo>
                    <a:pt x="234507" y="124225"/>
                    <a:pt x="234507" y="157183"/>
                    <a:pt x="234507" y="169859"/>
                  </a:cubicBezTo>
                  <a:lnTo>
                    <a:pt x="278873" y="230704"/>
                  </a:lnTo>
                  <a:close/>
                  <a:moveTo>
                    <a:pt x="112817" y="173662"/>
                  </a:moveTo>
                  <a:lnTo>
                    <a:pt x="41831" y="173662"/>
                  </a:lnTo>
                  <a:lnTo>
                    <a:pt x="41831" y="114085"/>
                  </a:lnTo>
                  <a:cubicBezTo>
                    <a:pt x="41831" y="97606"/>
                    <a:pt x="45634" y="77324"/>
                    <a:pt x="73521" y="77324"/>
                  </a:cubicBezTo>
                  <a:cubicBezTo>
                    <a:pt x="101408" y="77324"/>
                    <a:pt x="112817" y="106479"/>
                    <a:pt x="112817" y="128028"/>
                  </a:cubicBezTo>
                  <a:lnTo>
                    <a:pt x="112817" y="173662"/>
                  </a:lnTo>
                  <a:close/>
                </a:path>
              </a:pathLst>
            </a:custGeom>
            <a:solidFill>
              <a:srgbClr val="404040"/>
            </a:solidFill>
            <a:ln w="12644" cap="flat">
              <a:noFill/>
              <a:prstDash val="solid"/>
              <a:miter/>
            </a:ln>
          </p:spPr>
          <p:txBody>
            <a:bodyPr rtlCol="0" anchor="ctr"/>
            <a:lstStyle/>
            <a:p>
              <a:endParaRPr lang="nl-NL" sz="1393"/>
            </a:p>
          </p:txBody>
        </p:sp>
        <p:sp>
          <p:nvSpPr>
            <p:cNvPr id="13" name="Vrije vorm: vorm 12">
              <a:extLst>
                <a:ext uri="{FF2B5EF4-FFF2-40B4-BE49-F238E27FC236}">
                  <a16:creationId xmlns:a16="http://schemas.microsoft.com/office/drawing/2014/main" id="{DBD7BBD7-0D74-8436-ED97-CBC3B5D02A55}"/>
                </a:ext>
              </a:extLst>
            </p:cNvPr>
            <p:cNvSpPr>
              <a:spLocks noGrp="1" noRot="1" noMove="1" noResize="1" noEditPoints="1" noAdjustHandles="1" noChangeArrowheads="1" noChangeShapeType="1"/>
            </p:cNvSpPr>
            <p:nvPr userDrawn="1"/>
          </p:nvSpPr>
          <p:spPr>
            <a:xfrm>
              <a:off x="11827928" y="6128572"/>
              <a:ext cx="241056" cy="279086"/>
            </a:xfrm>
            <a:custGeom>
              <a:avLst/>
              <a:gdLst>
                <a:gd name="connsiteX0" fmla="*/ 163521 w 240872"/>
                <a:gd name="connsiteY0" fmla="*/ 126761 h 278873"/>
                <a:gd name="connsiteX1" fmla="*/ 219296 w 240872"/>
                <a:gd name="connsiteY1" fmla="*/ 65915 h 278873"/>
                <a:gd name="connsiteX2" fmla="*/ 143239 w 240872"/>
                <a:gd name="connsiteY2" fmla="*/ 0 h 278873"/>
                <a:gd name="connsiteX3" fmla="*/ 25352 w 240872"/>
                <a:gd name="connsiteY3" fmla="*/ 0 h 278873"/>
                <a:gd name="connsiteX4" fmla="*/ 0 w 240872"/>
                <a:gd name="connsiteY4" fmla="*/ 0 h 278873"/>
                <a:gd name="connsiteX5" fmla="*/ 10141 w 240872"/>
                <a:gd name="connsiteY5" fmla="*/ 22817 h 278873"/>
                <a:gd name="connsiteX6" fmla="*/ 10141 w 240872"/>
                <a:gd name="connsiteY6" fmla="*/ 259859 h 278873"/>
                <a:gd name="connsiteX7" fmla="*/ 67183 w 240872"/>
                <a:gd name="connsiteY7" fmla="*/ 220563 h 278873"/>
                <a:gd name="connsiteX8" fmla="*/ 67183 w 240872"/>
                <a:gd name="connsiteY8" fmla="*/ 150845 h 278873"/>
                <a:gd name="connsiteX9" fmla="*/ 101408 w 240872"/>
                <a:gd name="connsiteY9" fmla="*/ 150845 h 278873"/>
                <a:gd name="connsiteX10" fmla="*/ 185070 w 240872"/>
                <a:gd name="connsiteY10" fmla="*/ 195211 h 278873"/>
                <a:gd name="connsiteX11" fmla="*/ 126760 w 240872"/>
                <a:gd name="connsiteY11" fmla="*/ 235775 h 278873"/>
                <a:gd name="connsiteX12" fmla="*/ 72253 w 240872"/>
                <a:gd name="connsiteY12" fmla="*/ 235775 h 278873"/>
                <a:gd name="connsiteX13" fmla="*/ 10141 w 240872"/>
                <a:gd name="connsiteY13" fmla="*/ 278873 h 278873"/>
                <a:gd name="connsiteX14" fmla="*/ 125493 w 240872"/>
                <a:gd name="connsiteY14" fmla="*/ 278873 h 278873"/>
                <a:gd name="connsiteX15" fmla="*/ 240845 w 240872"/>
                <a:gd name="connsiteY15" fmla="*/ 196479 h 278873"/>
                <a:gd name="connsiteX16" fmla="*/ 163521 w 240872"/>
                <a:gd name="connsiteY16" fmla="*/ 126761 h 278873"/>
                <a:gd name="connsiteX17" fmla="*/ 111549 w 240872"/>
                <a:gd name="connsiteY17" fmla="*/ 112817 h 278873"/>
                <a:gd name="connsiteX18" fmla="*/ 67183 w 240872"/>
                <a:gd name="connsiteY18" fmla="*/ 112817 h 278873"/>
                <a:gd name="connsiteX19" fmla="*/ 67183 w 240872"/>
                <a:gd name="connsiteY19" fmla="*/ 41831 h 278873"/>
                <a:gd name="connsiteX20" fmla="*/ 126760 w 240872"/>
                <a:gd name="connsiteY20" fmla="*/ 41831 h 278873"/>
                <a:gd name="connsiteX21" fmla="*/ 163521 w 240872"/>
                <a:gd name="connsiteY21" fmla="*/ 73521 h 278873"/>
                <a:gd name="connsiteX22" fmla="*/ 111549 w 240872"/>
                <a:gd name="connsiteY22" fmla="*/ 112817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0872" h="278873">
                  <a:moveTo>
                    <a:pt x="163521" y="126761"/>
                  </a:move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lnTo>
                    <a:pt x="101408" y="150845"/>
                  </a:lnTo>
                  <a:cubicBezTo>
                    <a:pt x="157183" y="150845"/>
                    <a:pt x="185070" y="163521"/>
                    <a:pt x="185070" y="195211"/>
                  </a:cubicBezTo>
                  <a:cubicBezTo>
                    <a:pt x="185070" y="224366"/>
                    <a:pt x="162254" y="235775"/>
                    <a:pt x="126760" y="235775"/>
                  </a:cubicBezTo>
                  <a:cubicBezTo>
                    <a:pt x="117887" y="235775"/>
                    <a:pt x="84930" y="235775"/>
                    <a:pt x="72253" y="235775"/>
                  </a:cubicBezTo>
                  <a:lnTo>
                    <a:pt x="10141" y="278873"/>
                  </a:lnTo>
                  <a:lnTo>
                    <a:pt x="125493" y="278873"/>
                  </a:lnTo>
                  <a:cubicBezTo>
                    <a:pt x="195211" y="278873"/>
                    <a:pt x="240845" y="253521"/>
                    <a:pt x="240845" y="196479"/>
                  </a:cubicBezTo>
                  <a:cubicBezTo>
                    <a:pt x="242113" y="147042"/>
                    <a:pt x="200282" y="126761"/>
                    <a:pt x="163521" y="126761"/>
                  </a:cubicBezTo>
                  <a:close/>
                  <a:moveTo>
                    <a:pt x="111549" y="112817"/>
                  </a:moveTo>
                  <a:lnTo>
                    <a:pt x="67183" y="112817"/>
                  </a:lnTo>
                  <a:lnTo>
                    <a:pt x="67183" y="41831"/>
                  </a:lnTo>
                  <a:lnTo>
                    <a:pt x="126760" y="41831"/>
                  </a:lnTo>
                  <a:cubicBezTo>
                    <a:pt x="143239" y="41831"/>
                    <a:pt x="163521" y="45634"/>
                    <a:pt x="163521" y="73521"/>
                  </a:cubicBezTo>
                  <a:cubicBezTo>
                    <a:pt x="163521" y="102676"/>
                    <a:pt x="133098" y="112817"/>
                    <a:pt x="111549" y="112817"/>
                  </a:cubicBezTo>
                  <a:close/>
                </a:path>
              </a:pathLst>
            </a:custGeom>
            <a:solidFill>
              <a:srgbClr val="404040"/>
            </a:solidFill>
            <a:ln w="12644" cap="flat">
              <a:noFill/>
              <a:prstDash val="solid"/>
              <a:miter/>
            </a:ln>
          </p:spPr>
          <p:txBody>
            <a:bodyPr rtlCol="0" anchor="ctr"/>
            <a:lstStyle/>
            <a:p>
              <a:endParaRPr lang="nl-NL" sz="1393"/>
            </a:p>
          </p:txBody>
        </p:sp>
      </p:grpSp>
      <p:sp>
        <p:nvSpPr>
          <p:cNvPr id="2" name="author placeholder">
            <a:extLst>
              <a:ext uri="{FF2B5EF4-FFF2-40B4-BE49-F238E27FC236}">
                <a16:creationId xmlns:a16="http://schemas.microsoft.com/office/drawing/2014/main" id="{6F1CCA1A-9E27-AC13-2E18-D23EDE8C4302}"/>
              </a:ext>
            </a:extLst>
          </p:cNvPr>
          <p:cNvSpPr>
            <a:spLocks noGrp="1" noRot="1" noMove="1" noResize="1" noEditPoints="1" noAdjustHandles="1" noChangeArrowheads="1" noChangeShapeType="1"/>
          </p:cNvSpPr>
          <p:nvPr>
            <p:ph type="body" sz="quarter" idx="11" hasCustomPrompt="1"/>
          </p:nvPr>
        </p:nvSpPr>
        <p:spPr>
          <a:xfrm>
            <a:off x="485525" y="5848767"/>
            <a:ext cx="5610478" cy="278987"/>
          </a:xfrm>
          <a:prstGeom prst="rect">
            <a:avLst/>
          </a:prstGeom>
        </p:spPr>
        <p:txBody>
          <a:bodyPr wrap="square" anchor="b" anchorCtr="0">
            <a:spAutoFit/>
          </a:bodyPr>
          <a:lstStyle>
            <a:lvl1pPr algn="l">
              <a:spcAft>
                <a:spcPts val="465"/>
              </a:spcAft>
              <a:defRPr>
                <a:solidFill>
                  <a:schemeClr val="tx2"/>
                </a:solidFill>
              </a:defRPr>
            </a:lvl1pPr>
          </a:lstStyle>
          <a:p>
            <a:pPr lvl="0"/>
            <a:r>
              <a:rPr lang="en-CA" noProof="0"/>
              <a:t>Author</a:t>
            </a:r>
          </a:p>
        </p:txBody>
      </p:sp>
      <p:sp>
        <p:nvSpPr>
          <p:cNvPr id="4" name="subtitle placeholder">
            <a:extLst>
              <a:ext uri="{FF2B5EF4-FFF2-40B4-BE49-F238E27FC236}">
                <a16:creationId xmlns:a16="http://schemas.microsoft.com/office/drawing/2014/main" id="{F7C69CF1-2B5C-3FCD-8AB2-D5223CE390F7}"/>
              </a:ext>
            </a:extLst>
          </p:cNvPr>
          <p:cNvSpPr>
            <a:spLocks noGrp="1" noRot="1" noMove="1" noResize="1" noEditPoints="1" noAdjustHandles="1" noChangeArrowheads="1" noChangeShapeType="1"/>
          </p:cNvSpPr>
          <p:nvPr>
            <p:ph type="subTitle" idx="1"/>
          </p:nvPr>
        </p:nvSpPr>
        <p:spPr>
          <a:xfrm>
            <a:off x="485525" y="3878665"/>
            <a:ext cx="5610478" cy="289000"/>
          </a:xfrm>
          <a:prstGeom prst="rect">
            <a:avLst/>
          </a:prstGeom>
        </p:spPr>
        <p:txBody>
          <a:bodyPr/>
          <a:lstStyle>
            <a:lvl1pPr marL="0" indent="0" algn="l">
              <a:buNone/>
              <a:defRPr sz="1470" b="1">
                <a:solidFill>
                  <a:schemeClr val="tx2"/>
                </a:solidFill>
              </a:defRPr>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5" name="title placeholder">
            <a:extLst>
              <a:ext uri="{FF2B5EF4-FFF2-40B4-BE49-F238E27FC236}">
                <a16:creationId xmlns:a16="http://schemas.microsoft.com/office/drawing/2014/main" id="{8EF7D48D-B296-3679-A4C0-A61141B6E6C7}"/>
              </a:ext>
            </a:extLst>
          </p:cNvPr>
          <p:cNvSpPr>
            <a:spLocks noGrp="1" noRot="1" noMove="1" noResize="1" noEditPoints="1" noAdjustHandles="1" noChangeArrowheads="1" noChangeShapeType="1"/>
          </p:cNvSpPr>
          <p:nvPr>
            <p:ph type="title"/>
          </p:nvPr>
        </p:nvSpPr>
        <p:spPr>
          <a:xfrm>
            <a:off x="485525" y="2690337"/>
            <a:ext cx="5610478" cy="984885"/>
          </a:xfrm>
        </p:spPr>
        <p:txBody>
          <a:bodyPr wrap="square">
            <a:noAutofit/>
          </a:bodyPr>
          <a:lstStyle>
            <a:lvl1pPr algn="l">
              <a:defRPr sz="3715">
                <a:solidFill>
                  <a:schemeClr val="tx1"/>
                </a:solidFill>
              </a:defRPr>
            </a:lvl1pPr>
          </a:lstStyle>
          <a:p>
            <a:endParaRPr lang="en-CA" noProof="0"/>
          </a:p>
        </p:txBody>
      </p:sp>
      <p:grpSp>
        <p:nvGrpSpPr>
          <p:cNvPr id="3" name="cornerstone + logo">
            <a:extLst>
              <a:ext uri="{FF2B5EF4-FFF2-40B4-BE49-F238E27FC236}">
                <a16:creationId xmlns:a16="http://schemas.microsoft.com/office/drawing/2014/main" id="{B91B5EA9-E9AB-9228-3C07-B5EEEBF14CB7}"/>
              </a:ext>
            </a:extLst>
          </p:cNvPr>
          <p:cNvGrpSpPr/>
          <p:nvPr userDrawn="1"/>
        </p:nvGrpSpPr>
        <p:grpSpPr>
          <a:xfrm>
            <a:off x="7597174" y="5456546"/>
            <a:ext cx="4594828" cy="1401455"/>
            <a:chOff x="9261600" y="4805452"/>
            <a:chExt cx="2930400" cy="2052548"/>
          </a:xfrm>
        </p:grpSpPr>
        <p:sp>
          <p:nvSpPr>
            <p:cNvPr id="7" name="cornerstone">
              <a:extLst>
                <a:ext uri="{FF2B5EF4-FFF2-40B4-BE49-F238E27FC236}">
                  <a16:creationId xmlns:a16="http://schemas.microsoft.com/office/drawing/2014/main" id="{76748611-1D71-82A8-6007-3727D71456F0}"/>
                </a:ext>
              </a:extLst>
            </p:cNvPr>
            <p:cNvSpPr/>
            <p:nvPr userDrawn="1"/>
          </p:nvSpPr>
          <p:spPr>
            <a:xfrm>
              <a:off x="926160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chemeClr val="bg1"/>
            </a:solidFill>
            <a:ln w="12644" cap="flat">
              <a:noFill/>
              <a:prstDash val="solid"/>
              <a:miter/>
            </a:ln>
          </p:spPr>
          <p:txBody>
            <a:bodyPr lIns="0" tIns="0" rIns="0" bIns="0" rtlCol="0" anchor="b" anchorCtr="0"/>
            <a:lstStyle/>
            <a:p>
              <a:pPr algn="r"/>
              <a:endParaRPr lang="nl-NL" sz="971">
                <a:noFill/>
                <a:latin typeface="Trebuchet MS" panose="020B0603020202020204" pitchFamily="34" charset="0"/>
              </a:endParaRPr>
            </a:p>
          </p:txBody>
        </p:sp>
        <p:grpSp>
          <p:nvGrpSpPr>
            <p:cNvPr id="15" name="BDO logo">
              <a:extLst>
                <a:ext uri="{FF2B5EF4-FFF2-40B4-BE49-F238E27FC236}">
                  <a16:creationId xmlns:a16="http://schemas.microsoft.com/office/drawing/2014/main" id="{533D1DF7-A8A4-D4BD-CA2A-FF10E98B8C84}"/>
                </a:ext>
              </a:extLst>
            </p:cNvPr>
            <p:cNvGrpSpPr/>
            <p:nvPr userDrawn="1"/>
          </p:nvGrpSpPr>
          <p:grpSpPr>
            <a:xfrm>
              <a:off x="10863808" y="6124749"/>
              <a:ext cx="970457" cy="372959"/>
              <a:chOff x="359004" y="356467"/>
              <a:chExt cx="970457" cy="372959"/>
            </a:xfrm>
            <a:solidFill>
              <a:srgbClr val="22409A"/>
            </a:solidFill>
          </p:grpSpPr>
          <p:sp>
            <p:nvSpPr>
              <p:cNvPr id="16" name="Vrije vorm: vorm 6">
                <a:extLst>
                  <a:ext uri="{FF2B5EF4-FFF2-40B4-BE49-F238E27FC236}">
                    <a16:creationId xmlns:a16="http://schemas.microsoft.com/office/drawing/2014/main" id="{D115BD93-E3BA-9D56-BF5C-99E1875A7777}"/>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grpFill/>
              <a:ln w="12644" cap="flat">
                <a:noFill/>
                <a:prstDash val="solid"/>
                <a:miter/>
              </a:ln>
            </p:spPr>
            <p:txBody>
              <a:bodyPr rtlCol="0" anchor="ctr"/>
              <a:lstStyle/>
              <a:p>
                <a:endParaRPr lang="nl-NL" sz="2184"/>
              </a:p>
            </p:txBody>
          </p:sp>
          <p:sp>
            <p:nvSpPr>
              <p:cNvPr id="17" name="Vrije vorm: vorm 7">
                <a:extLst>
                  <a:ext uri="{FF2B5EF4-FFF2-40B4-BE49-F238E27FC236}">
                    <a16:creationId xmlns:a16="http://schemas.microsoft.com/office/drawing/2014/main" id="{094A6F75-27EC-608D-A953-CA51314BF562}"/>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grpFill/>
              <a:ln w="12644" cap="flat">
                <a:noFill/>
                <a:prstDash val="solid"/>
                <a:miter/>
              </a:ln>
            </p:spPr>
            <p:txBody>
              <a:bodyPr rtlCol="0" anchor="ctr"/>
              <a:lstStyle/>
              <a:p>
                <a:endParaRPr lang="nl-NL" sz="2184"/>
              </a:p>
            </p:txBody>
          </p:sp>
          <p:sp>
            <p:nvSpPr>
              <p:cNvPr id="18" name="Vrije vorm: vorm 8">
                <a:extLst>
                  <a:ext uri="{FF2B5EF4-FFF2-40B4-BE49-F238E27FC236}">
                    <a16:creationId xmlns:a16="http://schemas.microsoft.com/office/drawing/2014/main" id="{21254247-996E-0655-9F2F-7F9329FD1B8F}"/>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grpFill/>
              <a:ln w="12644" cap="flat">
                <a:noFill/>
                <a:prstDash val="solid"/>
                <a:miter/>
              </a:ln>
            </p:spPr>
            <p:txBody>
              <a:bodyPr rtlCol="0" anchor="ctr"/>
              <a:lstStyle/>
              <a:p>
                <a:endParaRPr lang="nl-NL" sz="2184"/>
              </a:p>
            </p:txBody>
          </p:sp>
          <p:sp>
            <p:nvSpPr>
              <p:cNvPr id="25" name="Vrije vorm: vorm 9">
                <a:extLst>
                  <a:ext uri="{FF2B5EF4-FFF2-40B4-BE49-F238E27FC236}">
                    <a16:creationId xmlns:a16="http://schemas.microsoft.com/office/drawing/2014/main" id="{8A560EBF-C8A6-6237-2D42-A442970AB44E}"/>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rgbClr val="E81A3B"/>
              </a:solidFill>
              <a:ln w="12644" cap="flat">
                <a:noFill/>
                <a:prstDash val="solid"/>
                <a:miter/>
              </a:ln>
            </p:spPr>
            <p:txBody>
              <a:bodyPr rtlCol="0" anchor="ctr"/>
              <a:lstStyle/>
              <a:p>
                <a:endParaRPr lang="nl-NL" sz="2184"/>
              </a:p>
            </p:txBody>
          </p:sp>
          <p:sp>
            <p:nvSpPr>
              <p:cNvPr id="26" name="Vrije vorm: vorm 10">
                <a:extLst>
                  <a:ext uri="{FF2B5EF4-FFF2-40B4-BE49-F238E27FC236}">
                    <a16:creationId xmlns:a16="http://schemas.microsoft.com/office/drawing/2014/main" id="{11794F40-D04A-B8AF-D67E-1386A249B6EA}"/>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rgbClr val="E81A3B"/>
              </a:solidFill>
              <a:ln w="12644" cap="flat">
                <a:noFill/>
                <a:prstDash val="solid"/>
                <a:miter/>
              </a:ln>
            </p:spPr>
            <p:txBody>
              <a:bodyPr rtlCol="0" anchor="ctr"/>
              <a:lstStyle/>
              <a:p>
                <a:endParaRPr lang="nl-NL" sz="2184"/>
              </a:p>
            </p:txBody>
          </p:sp>
        </p:grpSp>
      </p:grpSp>
    </p:spTree>
    <p:extLst>
      <p:ext uri="{BB962C8B-B14F-4D97-AF65-F5344CB8AC3E}">
        <p14:creationId xmlns:p14="http://schemas.microsoft.com/office/powerpoint/2010/main" val="22649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extLst>
    <p:ext uri="{DCECCB84-F9BA-43D5-87BE-67443E8EF086}">
      <p15:sldGuideLst xmlns:p15="http://schemas.microsoft.com/office/powerpoint/2012/main">
        <p15:guide id="1" pos="435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11" name="Text Placeholder 10">
            <a:extLst>
              <a:ext uri="{FF2B5EF4-FFF2-40B4-BE49-F238E27FC236}">
                <a16:creationId xmlns:a16="http://schemas.microsoft.com/office/drawing/2014/main" id="{F0FC9B3D-B73D-D61C-8864-A4A9081447DD}"/>
              </a:ext>
            </a:extLst>
          </p:cNvPr>
          <p:cNvSpPr>
            <a:spLocks noGrp="1"/>
          </p:cNvSpPr>
          <p:nvPr>
            <p:ph type="body" sz="quarter" idx="12" hasCustomPrompt="1"/>
          </p:nvPr>
        </p:nvSpPr>
        <p:spPr>
          <a:xfrm>
            <a:off x="485391" y="1289873"/>
            <a:ext cx="11218730" cy="5199594"/>
          </a:xfrm>
        </p:spPr>
        <p:txBody>
          <a:bodyPr/>
          <a:lstStyle>
            <a:lvl2pPr>
              <a:defRPr/>
            </a:lvl2pPr>
            <a:lvl3pPr>
              <a:defRPr/>
            </a:lvl3pPr>
            <a:lvl4pPr>
              <a:defRPr/>
            </a:lvl4pPr>
            <a:lvl5pPr>
              <a:defRPr/>
            </a:lvl5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272922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90F9E40-BCCF-2C10-EF88-FA40CEF705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9976" y="2019245"/>
            <a:ext cx="7762026" cy="4838757"/>
          </a:xfrm>
          <a:prstGeom prst="rect">
            <a:avLst/>
          </a:prstGeom>
        </p:spPr>
      </p:pic>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6" name="Text Placeholder 5">
            <a:extLst>
              <a:ext uri="{FF2B5EF4-FFF2-40B4-BE49-F238E27FC236}">
                <a16:creationId xmlns:a16="http://schemas.microsoft.com/office/drawing/2014/main" id="{885C8F21-9CB5-2538-6426-8457A19A8BCA}"/>
              </a:ext>
            </a:extLst>
          </p:cNvPr>
          <p:cNvSpPr>
            <a:spLocks noGrp="1"/>
          </p:cNvSpPr>
          <p:nvPr>
            <p:ph type="body" sz="quarter" idx="12" hasCustomPrompt="1"/>
          </p:nvPr>
        </p:nvSpPr>
        <p:spPr>
          <a:xfrm>
            <a:off x="485394" y="1294944"/>
            <a:ext cx="11208079" cy="4832489"/>
          </a:xfrm>
          <a:prstGeom prst="rect">
            <a:avLst/>
          </a:prstGeom>
        </p:spPr>
        <p:txBody>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Tree>
    <p:extLst>
      <p:ext uri="{BB962C8B-B14F-4D97-AF65-F5344CB8AC3E}">
        <p14:creationId xmlns:p14="http://schemas.microsoft.com/office/powerpoint/2010/main" val="351541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2"/>
            <a:ext cx="5429250" cy="4829663"/>
          </a:xfrm>
          <a:prstGeom prst="rect">
            <a:avLst/>
          </a:prstGeom>
          <a:solidFill>
            <a:schemeClr val="bg1"/>
          </a:solidFill>
        </p:spPr>
        <p:txBody>
          <a:bodyPr lIns="180000" tIns="180000" rIns="180000" bIns="180000"/>
          <a:lstStyle>
            <a:lvl2pPr>
              <a:defRPr sz="1942"/>
            </a:lvl2pPr>
            <a:lvl4pPr marL="417854" indent="0">
              <a:buNone/>
              <a:defRPr/>
            </a:lvl4pPr>
            <a:lvl5pPr marL="0" indent="0">
              <a:buNone/>
              <a:defRPr/>
            </a:lvl5pPr>
            <a:lvl9pPr>
              <a:buFont typeface="Arial" panose="020B0604020202020204" pitchFamily="34" charset="0"/>
              <a:buChar char="•"/>
              <a:defRPr b="0"/>
            </a:lvl9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Text Placeholder 6">
            <a:extLst>
              <a:ext uri="{FF2B5EF4-FFF2-40B4-BE49-F238E27FC236}">
                <a16:creationId xmlns:a16="http://schemas.microsoft.com/office/drawing/2014/main" id="{EBB8FE15-1AC1-AEB1-54E6-41A80D0144C9}"/>
              </a:ext>
            </a:extLst>
          </p:cNvPr>
          <p:cNvSpPr>
            <a:spLocks noGrp="1"/>
          </p:cNvSpPr>
          <p:nvPr>
            <p:ph type="body" sz="quarter" idx="17" hasCustomPrompt="1"/>
          </p:nvPr>
        </p:nvSpPr>
        <p:spPr>
          <a:xfrm>
            <a:off x="6274131" y="1296211"/>
            <a:ext cx="5429250" cy="4829663"/>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42138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3" y="2253485"/>
            <a:ext cx="11215359"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2548140"/>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2950757"/>
            <a:ext cx="5429250" cy="3176678"/>
          </a:xfrm>
          <a:prstGeom prst="rect">
            <a:avLst/>
          </a:prstGeom>
          <a:solidFill>
            <a:schemeClr val="bg1"/>
          </a:solidFill>
        </p:spPr>
        <p:txBody>
          <a:bodyPr lIns="180000" tIns="180000" rIns="180000" bIns="180000"/>
          <a:lstStyle>
            <a:lvl2pPr>
              <a:defRPr sz="1942"/>
            </a:lvl2pPr>
            <a:lvl4pPr marL="417854" indent="0">
              <a:buNone/>
              <a:defRPr/>
            </a:lvl4pPr>
            <a:lvl5pPr marL="0" indent="0">
              <a:buNone/>
              <a:defRPr/>
            </a:lvl5pPr>
            <a:lvl9pPr>
              <a:buFont typeface="Arial" panose="020B0604020202020204" pitchFamily="34" charset="0"/>
              <a:buChar char="•"/>
              <a:defRPr b="0"/>
            </a:lvl9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Text Placeholder 6">
            <a:extLst>
              <a:ext uri="{FF2B5EF4-FFF2-40B4-BE49-F238E27FC236}">
                <a16:creationId xmlns:a16="http://schemas.microsoft.com/office/drawing/2014/main" id="{EBB8FE15-1AC1-AEB1-54E6-41A80D0144C9}"/>
              </a:ext>
            </a:extLst>
          </p:cNvPr>
          <p:cNvSpPr>
            <a:spLocks noGrp="1"/>
          </p:cNvSpPr>
          <p:nvPr>
            <p:ph type="body" sz="quarter" idx="17" hasCustomPrompt="1"/>
          </p:nvPr>
        </p:nvSpPr>
        <p:spPr>
          <a:xfrm>
            <a:off x="6274131" y="2949196"/>
            <a:ext cx="5429250" cy="3176678"/>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Picture Placeholder 9">
            <a:extLst>
              <a:ext uri="{FF2B5EF4-FFF2-40B4-BE49-F238E27FC236}">
                <a16:creationId xmlns:a16="http://schemas.microsoft.com/office/drawing/2014/main" id="{ADCD131D-877E-7ADC-D61F-8259763D4722}"/>
              </a:ext>
            </a:extLst>
          </p:cNvPr>
          <p:cNvSpPr>
            <a:spLocks noGrp="1" noChangeAspect="1"/>
          </p:cNvSpPr>
          <p:nvPr>
            <p:ph type="pic" sz="quarter" idx="18"/>
          </p:nvPr>
        </p:nvSpPr>
        <p:spPr>
          <a:xfrm>
            <a:off x="485391" y="547383"/>
            <a:ext cx="11218730" cy="1563485"/>
          </a:xfrm>
        </p:spPr>
        <p:txBody>
          <a:bodyPr/>
          <a:lstStyle/>
          <a:p>
            <a:r>
              <a:rPr lang="en-US"/>
              <a:t>Click icon to add picture</a:t>
            </a:r>
          </a:p>
        </p:txBody>
      </p:sp>
    </p:spTree>
    <p:extLst>
      <p:ext uri="{BB962C8B-B14F-4D97-AF65-F5344CB8AC3E}">
        <p14:creationId xmlns:p14="http://schemas.microsoft.com/office/powerpoint/2010/main" val="17027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3" y="2253485"/>
            <a:ext cx="11215359"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2548140"/>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6" y="2950757"/>
            <a:ext cx="11218344" cy="3176678"/>
          </a:xfrm>
          <a:prstGeom prst="rect">
            <a:avLst/>
          </a:prstGeom>
          <a:solidFill>
            <a:schemeClr val="bg1"/>
          </a:solidFill>
        </p:spPr>
        <p:txBody>
          <a:bodyPr lIns="180000" tIns="180000" rIns="180000" bIns="180000"/>
          <a:lstStyle>
            <a:lvl2pPr>
              <a:defRPr sz="1942"/>
            </a:lvl2pPr>
            <a:lvl4pPr marL="417854" indent="0">
              <a:buNone/>
              <a:defRPr/>
            </a:lvl4pPr>
            <a:lvl5pPr marL="0" indent="0">
              <a:buNone/>
              <a:defRPr/>
            </a:lvl5pPr>
            <a:lvl9pPr>
              <a:buFont typeface="Arial" panose="020B0604020202020204" pitchFamily="34" charset="0"/>
              <a:buChar char="•"/>
              <a:defRPr b="0"/>
            </a:lvl9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Picture Placeholder 9">
            <a:extLst>
              <a:ext uri="{FF2B5EF4-FFF2-40B4-BE49-F238E27FC236}">
                <a16:creationId xmlns:a16="http://schemas.microsoft.com/office/drawing/2014/main" id="{ADCD131D-877E-7ADC-D61F-8259763D4722}"/>
              </a:ext>
            </a:extLst>
          </p:cNvPr>
          <p:cNvSpPr>
            <a:spLocks noGrp="1" noChangeAspect="1"/>
          </p:cNvSpPr>
          <p:nvPr>
            <p:ph type="pic" sz="quarter" idx="18"/>
          </p:nvPr>
        </p:nvSpPr>
        <p:spPr>
          <a:xfrm>
            <a:off x="485391" y="547383"/>
            <a:ext cx="11218730" cy="1563485"/>
          </a:xfrm>
        </p:spPr>
        <p:txBody>
          <a:bodyPr/>
          <a:lstStyle/>
          <a:p>
            <a:r>
              <a:rPr lang="en-US"/>
              <a:t>Click icon to add picture</a:t>
            </a:r>
          </a:p>
        </p:txBody>
      </p:sp>
    </p:spTree>
    <p:extLst>
      <p:ext uri="{BB962C8B-B14F-4D97-AF65-F5344CB8AC3E}">
        <p14:creationId xmlns:p14="http://schemas.microsoft.com/office/powerpoint/2010/main" val="839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a:xfrm>
            <a:off x="485523" y="2253485"/>
            <a:ext cx="11215359" cy="373649"/>
          </a:xfrm>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2548140"/>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5" name="Picture Placeholder 9">
            <a:extLst>
              <a:ext uri="{FF2B5EF4-FFF2-40B4-BE49-F238E27FC236}">
                <a16:creationId xmlns:a16="http://schemas.microsoft.com/office/drawing/2014/main" id="{ADCD131D-877E-7ADC-D61F-8259763D4722}"/>
              </a:ext>
            </a:extLst>
          </p:cNvPr>
          <p:cNvSpPr>
            <a:spLocks noGrp="1" noChangeAspect="1"/>
          </p:cNvSpPr>
          <p:nvPr>
            <p:ph type="pic" sz="quarter" idx="18"/>
          </p:nvPr>
        </p:nvSpPr>
        <p:spPr>
          <a:xfrm>
            <a:off x="485391" y="547383"/>
            <a:ext cx="11218730" cy="1563485"/>
          </a:xfrm>
        </p:spPr>
        <p:txBody>
          <a:bodyPr/>
          <a:lstStyle/>
          <a:p>
            <a:r>
              <a:rPr lang="en-US"/>
              <a:t>Click icon to add picture</a:t>
            </a:r>
          </a:p>
        </p:txBody>
      </p:sp>
      <p:sp>
        <p:nvSpPr>
          <p:cNvPr id="8" name="Content Placeholder 7">
            <a:extLst>
              <a:ext uri="{FF2B5EF4-FFF2-40B4-BE49-F238E27FC236}">
                <a16:creationId xmlns:a16="http://schemas.microsoft.com/office/drawing/2014/main" id="{CE0B3DF1-F3C3-11FF-36CF-B5F9293A297B}"/>
              </a:ext>
            </a:extLst>
          </p:cNvPr>
          <p:cNvSpPr>
            <a:spLocks noGrp="1"/>
          </p:cNvSpPr>
          <p:nvPr>
            <p:ph sz="quarter" idx="19"/>
          </p:nvPr>
        </p:nvSpPr>
        <p:spPr>
          <a:xfrm>
            <a:off x="485391" y="2942861"/>
            <a:ext cx="11218730" cy="318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7558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9" y="1297773"/>
            <a:ext cx="5429250" cy="3139511"/>
          </a:xfrm>
          <a:prstGeom prst="rect">
            <a:avLst/>
          </a:prstGeom>
          <a:solidFill>
            <a:schemeClr val="bg1"/>
          </a:solidFill>
        </p:spPr>
        <p:txBody>
          <a:bodyPr lIns="180000" tIns="180000" rIns="180000" bIns="180000"/>
          <a:lstStyle>
            <a:lvl2pPr>
              <a:defRPr sz="1942"/>
            </a:lvl2pPr>
            <a:lvl4pPr marL="417854" indent="0">
              <a:buNone/>
              <a:defRPr/>
            </a:lvl4pPr>
            <a:lvl5pPr marL="0" indent="0">
              <a:buNone/>
              <a:defRPr/>
            </a:lvl5pPr>
            <a:lvl9pPr>
              <a:buFont typeface="Arial" panose="020B0604020202020204" pitchFamily="34" charset="0"/>
              <a:buChar char="•"/>
              <a:defRPr b="0"/>
            </a:lvl9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8" name="Text Placeholder 6">
            <a:extLst>
              <a:ext uri="{FF2B5EF4-FFF2-40B4-BE49-F238E27FC236}">
                <a16:creationId xmlns:a16="http://schemas.microsoft.com/office/drawing/2014/main" id="{EBB8FE15-1AC1-AEB1-54E6-41A80D0144C9}"/>
              </a:ext>
            </a:extLst>
          </p:cNvPr>
          <p:cNvSpPr>
            <a:spLocks noGrp="1"/>
          </p:cNvSpPr>
          <p:nvPr>
            <p:ph type="body" sz="quarter" idx="17" hasCustomPrompt="1"/>
          </p:nvPr>
        </p:nvSpPr>
        <p:spPr>
          <a:xfrm>
            <a:off x="6274131" y="1296212"/>
            <a:ext cx="5429250" cy="3139511"/>
          </a:xfrm>
          <a:prstGeom prst="rect">
            <a:avLst/>
          </a:prstGeom>
          <a:solidFill>
            <a:schemeClr val="bg1"/>
          </a:solidFill>
        </p:spPr>
        <p:txBody>
          <a:bodyPr lIns="180000" tIns="180000" rIns="180000" bIns="180000"/>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Picture Placeholder 9">
            <a:extLst>
              <a:ext uri="{FF2B5EF4-FFF2-40B4-BE49-F238E27FC236}">
                <a16:creationId xmlns:a16="http://schemas.microsoft.com/office/drawing/2014/main" id="{E9343799-887B-0323-D5E3-EDA1A4786791}"/>
              </a:ext>
            </a:extLst>
          </p:cNvPr>
          <p:cNvSpPr>
            <a:spLocks noGrp="1" noChangeAspect="1"/>
          </p:cNvSpPr>
          <p:nvPr>
            <p:ph type="pic" sz="quarter" idx="18"/>
          </p:nvPr>
        </p:nvSpPr>
        <p:spPr>
          <a:xfrm>
            <a:off x="485391" y="4568749"/>
            <a:ext cx="11218730" cy="1563485"/>
          </a:xfrm>
        </p:spPr>
        <p:txBody>
          <a:bodyPr/>
          <a:lstStyle/>
          <a:p>
            <a:r>
              <a:rPr lang="en-US"/>
              <a:t>Click icon to add picture</a:t>
            </a:r>
          </a:p>
        </p:txBody>
      </p:sp>
    </p:spTree>
    <p:extLst>
      <p:ext uri="{BB962C8B-B14F-4D97-AF65-F5344CB8AC3E}">
        <p14:creationId xmlns:p14="http://schemas.microsoft.com/office/powerpoint/2010/main" val="172952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8554-2DA3-1898-6AAF-28E348FFC08D}"/>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FB4A6423-E84A-1F51-45B3-08BCA45E466C}"/>
              </a:ext>
            </a:extLst>
          </p:cNvPr>
          <p:cNvSpPr>
            <a:spLocks noGrp="1"/>
          </p:cNvSpPr>
          <p:nvPr>
            <p:ph type="ftr" sz="quarter" idx="10"/>
          </p:nvPr>
        </p:nvSpPr>
        <p:spPr>
          <a:xfrm>
            <a:off x="1502640" y="6638108"/>
            <a:ext cx="10190833" cy="170793"/>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16433B7C-BE4C-EAFF-8BA8-DB100FE06660}"/>
              </a:ext>
            </a:extLst>
          </p:cNvPr>
          <p:cNvSpPr>
            <a:spLocks noGrp="1"/>
          </p:cNvSpPr>
          <p:nvPr>
            <p:ph type="sldNum" sz="quarter" idx="11"/>
          </p:nvPr>
        </p:nvSpPr>
        <p:spPr>
          <a:xfrm>
            <a:off x="-132618" y="6538785"/>
            <a:ext cx="717636" cy="365283"/>
          </a:xfrm>
          <a:prstGeom prst="rect">
            <a:avLst/>
          </a:prstGeom>
        </p:spPr>
        <p:txBody>
          <a:bodyPr/>
          <a:lstStyle/>
          <a:p>
            <a:fld id="{2B6314D9-A624-4492-8554-CF930CBFB02F}" type="slidenum">
              <a:rPr lang="en-CA" smtClean="0"/>
              <a:pPr/>
              <a:t>‹#›</a:t>
            </a:fld>
            <a:endParaRPr lang="en-CA"/>
          </a:p>
        </p:txBody>
      </p:sp>
      <p:sp>
        <p:nvSpPr>
          <p:cNvPr id="9" name="subtitle placeholder">
            <a:extLst>
              <a:ext uri="{FF2B5EF4-FFF2-40B4-BE49-F238E27FC236}">
                <a16:creationId xmlns:a16="http://schemas.microsoft.com/office/drawing/2014/main" id="{EF493520-1ECF-FCDB-F38D-6C769E2695E5}"/>
              </a:ext>
            </a:extLst>
          </p:cNvPr>
          <p:cNvSpPr>
            <a:spLocks noGrp="1"/>
          </p:cNvSpPr>
          <p:nvPr>
            <p:ph type="subTitle" idx="1"/>
          </p:nvPr>
        </p:nvSpPr>
        <p:spPr>
          <a:xfrm>
            <a:off x="485394" y="845458"/>
            <a:ext cx="11215359" cy="289000"/>
          </a:xfrm>
          <a:prstGeom prst="rect">
            <a:avLst/>
          </a:prstGeom>
        </p:spPr>
        <p:txBody>
          <a:bodyPr/>
          <a:lstStyle>
            <a:lvl1pPr marL="0" indent="0" algn="l">
              <a:buNone/>
              <a:defRPr sz="1699" b="1"/>
            </a:lvl1pPr>
            <a:lvl2pPr marL="353783" indent="0" algn="ctr">
              <a:buNone/>
              <a:defRPr sz="1548"/>
            </a:lvl2pPr>
            <a:lvl3pPr marL="707566" indent="0" algn="ctr">
              <a:buNone/>
              <a:defRPr sz="1393"/>
            </a:lvl3pPr>
            <a:lvl4pPr marL="1061348" indent="0" algn="ctr">
              <a:buNone/>
              <a:defRPr sz="1238"/>
            </a:lvl4pPr>
            <a:lvl5pPr marL="1415131" indent="0" algn="ctr">
              <a:buNone/>
              <a:defRPr sz="1238"/>
            </a:lvl5pPr>
            <a:lvl6pPr marL="1768913" indent="0" algn="ctr">
              <a:buNone/>
              <a:defRPr sz="1238"/>
            </a:lvl6pPr>
            <a:lvl7pPr marL="2122695" indent="0" algn="ctr">
              <a:buNone/>
              <a:defRPr sz="1238"/>
            </a:lvl7pPr>
            <a:lvl8pPr marL="2476480" indent="0" algn="ctr">
              <a:buNone/>
              <a:defRPr sz="1238"/>
            </a:lvl8pPr>
            <a:lvl9pPr marL="2830261" indent="0" algn="ctr">
              <a:buNone/>
              <a:defRPr sz="1238"/>
            </a:lvl9pPr>
          </a:lstStyle>
          <a:p>
            <a:endParaRPr lang="en-CA" noProof="0"/>
          </a:p>
        </p:txBody>
      </p:sp>
      <p:sp>
        <p:nvSpPr>
          <p:cNvPr id="10" name="subtitle placeholder">
            <a:extLst>
              <a:ext uri="{FF2B5EF4-FFF2-40B4-BE49-F238E27FC236}">
                <a16:creationId xmlns:a16="http://schemas.microsoft.com/office/drawing/2014/main" id="{EF643D6C-C2E7-19D7-9EE8-3D6EA949DF75}"/>
              </a:ext>
            </a:extLst>
          </p:cNvPr>
          <p:cNvSpPr txBox="1">
            <a:spLocks/>
          </p:cNvSpPr>
          <p:nvPr userDrawn="1"/>
        </p:nvSpPr>
        <p:spPr>
          <a:xfrm>
            <a:off x="779498" y="884861"/>
            <a:ext cx="11215359" cy="289000"/>
          </a:xfrm>
          <a:prstGeom prst="rect">
            <a:avLst/>
          </a:prstGeom>
        </p:spPr>
        <p:txBody>
          <a:bodyPr vert="horz" lIns="0" tIns="0" rIns="0" bIns="0" rtlCol="0">
            <a:noAutofit/>
          </a:bodyPr>
          <a:lstStyle>
            <a:lvl1pPr marL="0" indent="0" algn="l" defTabSz="183185" rtl="0" eaLnBrk="1" latinLnBrk="0" hangingPunct="1">
              <a:spcBef>
                <a:spcPts val="0"/>
              </a:spcBef>
              <a:spcAft>
                <a:spcPts val="383"/>
              </a:spcAft>
              <a:buFont typeface="Arial" panose="020B0604020202020204" pitchFamily="34" charset="0"/>
              <a:buNone/>
              <a:defRPr sz="1400" b="1" kern="1200">
                <a:solidFill>
                  <a:schemeClr val="tx2"/>
                </a:solidFill>
                <a:latin typeface="Trebuchet MS" panose="020B0603020202020204" pitchFamily="34" charset="0"/>
                <a:ea typeface="+mn-ea"/>
                <a:cs typeface="+mn-cs"/>
              </a:defRPr>
            </a:lvl1pPr>
            <a:lvl2pPr marL="291477" indent="0" algn="ctr" defTabSz="183185" rtl="0" eaLnBrk="1" latinLnBrk="0" hangingPunct="1">
              <a:spcBef>
                <a:spcPts val="0"/>
              </a:spcBef>
              <a:spcAft>
                <a:spcPts val="383"/>
              </a:spcAft>
              <a:buClrTx/>
              <a:buSzPct val="100000"/>
              <a:buFont typeface="Arial" panose="020B0604020202020204" pitchFamily="34" charset="0"/>
              <a:buNone/>
              <a:defRPr sz="1275" kern="1200">
                <a:solidFill>
                  <a:schemeClr val="tx2"/>
                </a:solidFill>
                <a:latin typeface="Trebuchet MS" panose="020B0603020202020204" pitchFamily="34" charset="0"/>
                <a:ea typeface="+mn-ea"/>
                <a:cs typeface="+mn-cs"/>
              </a:defRPr>
            </a:lvl2pPr>
            <a:lvl3pPr marL="582954" indent="0" algn="ctr" defTabSz="183185" rtl="0" eaLnBrk="1" latinLnBrk="0" hangingPunct="1">
              <a:spcBef>
                <a:spcPts val="0"/>
              </a:spcBef>
              <a:spcAft>
                <a:spcPts val="383"/>
              </a:spcAft>
              <a:buClrTx/>
              <a:buSzPct val="80000"/>
              <a:buFont typeface="Courier New" panose="02070309020205020404" pitchFamily="49" charset="0"/>
              <a:buNone/>
              <a:defRPr sz="1147" kern="1200">
                <a:solidFill>
                  <a:schemeClr val="tx2"/>
                </a:solidFill>
                <a:latin typeface="Trebuchet MS" panose="020B0603020202020204" pitchFamily="34" charset="0"/>
                <a:ea typeface="+mn-ea"/>
                <a:cs typeface="+mn-cs"/>
              </a:defRPr>
            </a:lvl3pPr>
            <a:lvl4pPr marL="874431" indent="0" algn="ctr" defTabSz="183185" rtl="0" eaLnBrk="1" latinLnBrk="0" hangingPunct="1">
              <a:spcBef>
                <a:spcPts val="0"/>
              </a:spcBef>
              <a:spcAft>
                <a:spcPts val="383"/>
              </a:spcAft>
              <a:buClrTx/>
              <a:buSzPct val="80000"/>
              <a:buFont typeface="Arial" panose="020B0604020202020204" pitchFamily="34" charset="0"/>
              <a:buNone/>
              <a:defRPr sz="1020" kern="1200">
                <a:solidFill>
                  <a:schemeClr val="tx2"/>
                </a:solidFill>
                <a:latin typeface="Trebuchet MS" panose="020B0603020202020204" pitchFamily="34" charset="0"/>
                <a:ea typeface="+mn-ea"/>
                <a:cs typeface="+mn-cs"/>
              </a:defRPr>
            </a:lvl4pPr>
            <a:lvl5pPr marL="1165908" indent="0" algn="ctr" defTabSz="183185" rtl="0" eaLnBrk="1" latinLnBrk="0" hangingPunct="1">
              <a:spcBef>
                <a:spcPts val="0"/>
              </a:spcBef>
              <a:spcAft>
                <a:spcPts val="383"/>
              </a:spcAft>
              <a:buClrTx/>
              <a:buSzPct val="80000"/>
              <a:buFont typeface="+mj-lt"/>
              <a:buNone/>
              <a:defRPr sz="1020" kern="1200">
                <a:solidFill>
                  <a:schemeClr val="tx2"/>
                </a:solidFill>
                <a:latin typeface="Trebuchet MS" panose="020B0603020202020204" pitchFamily="34" charset="0"/>
                <a:ea typeface="+mn-ea"/>
                <a:cs typeface="+mn-cs"/>
              </a:defRPr>
            </a:lvl5pPr>
            <a:lvl6pPr marL="1457384" indent="0" algn="ctr" defTabSz="183185" rtl="0" eaLnBrk="1" latinLnBrk="0" hangingPunct="1">
              <a:spcBef>
                <a:spcPts val="0"/>
              </a:spcBef>
              <a:spcAft>
                <a:spcPts val="383"/>
              </a:spcAft>
              <a:buClrTx/>
              <a:buSzPct val="100000"/>
              <a:buFont typeface="Arial" panose="020B0604020202020204" pitchFamily="34" charset="0"/>
              <a:buNone/>
              <a:defRPr sz="1020" kern="1200">
                <a:solidFill>
                  <a:schemeClr val="tx2"/>
                </a:solidFill>
                <a:latin typeface="Trebuchet MS" panose="020B0603020202020204" pitchFamily="34" charset="0"/>
                <a:ea typeface="+mn-ea"/>
                <a:cs typeface="+mn-cs"/>
              </a:defRPr>
            </a:lvl6pPr>
            <a:lvl7pPr marL="1748861" indent="0" algn="ctr" defTabSz="183185" rtl="0" eaLnBrk="1" latinLnBrk="0" hangingPunct="1">
              <a:spcBef>
                <a:spcPts val="0"/>
              </a:spcBef>
              <a:spcAft>
                <a:spcPts val="383"/>
              </a:spcAft>
              <a:buFont typeface="Arial" panose="020B0604020202020204" pitchFamily="34" charset="0"/>
              <a:buNone/>
              <a:defRPr sz="1020" b="1" i="0" kern="1200" baseline="0">
                <a:solidFill>
                  <a:schemeClr val="tx1"/>
                </a:solidFill>
                <a:latin typeface="Trebuchet MS" panose="020B0603020202020204" pitchFamily="34" charset="0"/>
                <a:ea typeface="+mn-ea"/>
                <a:cs typeface="+mn-cs"/>
              </a:defRPr>
            </a:lvl7pPr>
            <a:lvl8pPr marL="2040339" indent="0" algn="ctr" defTabSz="183185" rtl="0" eaLnBrk="1" latinLnBrk="0" hangingPunct="1">
              <a:spcBef>
                <a:spcPts val="0"/>
              </a:spcBef>
              <a:spcAft>
                <a:spcPts val="383"/>
              </a:spcAft>
              <a:buFont typeface="Arial" panose="020B0604020202020204" pitchFamily="34" charset="0"/>
              <a:buNone/>
              <a:defRPr sz="1020" b="0" i="0" kern="1200" baseline="0">
                <a:solidFill>
                  <a:schemeClr val="tx1"/>
                </a:solidFill>
                <a:latin typeface="Trebuchet MS" panose="020B0603020202020204" pitchFamily="34" charset="0"/>
                <a:ea typeface="+mn-ea"/>
                <a:cs typeface="+mn-cs"/>
              </a:defRPr>
            </a:lvl8pPr>
            <a:lvl9pPr marL="2331815" indent="0" algn="ctr" defTabSz="183185" rtl="0" eaLnBrk="1" latinLnBrk="0" hangingPunct="1">
              <a:spcBef>
                <a:spcPts val="0"/>
              </a:spcBef>
              <a:spcAft>
                <a:spcPts val="383"/>
              </a:spcAft>
              <a:buFont typeface="Arial" panose="020B0604020202020204" pitchFamily="34" charset="0"/>
              <a:buNone/>
              <a:defRPr sz="1020" b="1" kern="1200">
                <a:solidFill>
                  <a:schemeClr val="tx1"/>
                </a:solidFill>
                <a:latin typeface="Trebuchet MS" panose="020B0603020202020204" pitchFamily="34" charset="0"/>
                <a:ea typeface="+mn-ea"/>
                <a:cs typeface="+mn-cs"/>
              </a:defRPr>
            </a:lvl9pPr>
          </a:lstStyle>
          <a:p>
            <a:endParaRPr lang="en-CA" sz="1699"/>
          </a:p>
        </p:txBody>
      </p:sp>
      <p:sp>
        <p:nvSpPr>
          <p:cNvPr id="7" name="Text Placeholder 6">
            <a:extLst>
              <a:ext uri="{FF2B5EF4-FFF2-40B4-BE49-F238E27FC236}">
                <a16:creationId xmlns:a16="http://schemas.microsoft.com/office/drawing/2014/main" id="{966B3139-3709-A7E4-5CA3-4B1E0E143C5D}"/>
              </a:ext>
            </a:extLst>
          </p:cNvPr>
          <p:cNvSpPr>
            <a:spLocks noGrp="1"/>
          </p:cNvSpPr>
          <p:nvPr>
            <p:ph type="body" sz="quarter" idx="16" hasCustomPrompt="1"/>
          </p:nvPr>
        </p:nvSpPr>
        <p:spPr>
          <a:xfrm>
            <a:off x="485776" y="1297773"/>
            <a:ext cx="11218344" cy="3139511"/>
          </a:xfrm>
          <a:prstGeom prst="rect">
            <a:avLst/>
          </a:prstGeom>
          <a:solidFill>
            <a:schemeClr val="bg1"/>
          </a:solidFill>
        </p:spPr>
        <p:txBody>
          <a:bodyPr lIns="180000" tIns="180000" rIns="180000" bIns="180000"/>
          <a:lstStyle>
            <a:lvl2pPr>
              <a:defRPr sz="1942"/>
            </a:lvl2pPr>
            <a:lvl4pPr marL="417854" indent="0">
              <a:buNone/>
              <a:defRPr/>
            </a:lvl4pPr>
            <a:lvl5pPr marL="0" indent="0">
              <a:buNone/>
              <a:defRPr/>
            </a:lvl5pPr>
            <a:lvl9pPr>
              <a:buFont typeface="Arial" panose="020B0604020202020204" pitchFamily="34" charset="0"/>
              <a:buChar char="•"/>
              <a:defRPr b="0"/>
            </a:lvl9p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
        <p:nvSpPr>
          <p:cNvPr id="5" name="Picture Placeholder 9">
            <a:extLst>
              <a:ext uri="{FF2B5EF4-FFF2-40B4-BE49-F238E27FC236}">
                <a16:creationId xmlns:a16="http://schemas.microsoft.com/office/drawing/2014/main" id="{E9343799-887B-0323-D5E3-EDA1A4786791}"/>
              </a:ext>
            </a:extLst>
          </p:cNvPr>
          <p:cNvSpPr>
            <a:spLocks noGrp="1" noChangeAspect="1"/>
          </p:cNvSpPr>
          <p:nvPr>
            <p:ph type="pic" sz="quarter" idx="18"/>
          </p:nvPr>
        </p:nvSpPr>
        <p:spPr>
          <a:xfrm>
            <a:off x="485391" y="4568749"/>
            <a:ext cx="11218730" cy="1563485"/>
          </a:xfrm>
        </p:spPr>
        <p:txBody>
          <a:bodyPr/>
          <a:lstStyle/>
          <a:p>
            <a:r>
              <a:rPr lang="en-US"/>
              <a:t>Click icon to add picture</a:t>
            </a:r>
          </a:p>
        </p:txBody>
      </p:sp>
    </p:spTree>
    <p:extLst>
      <p:ext uri="{BB962C8B-B14F-4D97-AF65-F5344CB8AC3E}">
        <p14:creationId xmlns:p14="http://schemas.microsoft.com/office/powerpoint/2010/main" val="21133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9.xml"/><Relationship Id="rId21" Type="http://schemas.openxmlformats.org/officeDocument/2006/relationships/slideLayout" Target="../slideLayouts/slideLayout104.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63" Type="http://schemas.openxmlformats.org/officeDocument/2006/relationships/slideLayout" Target="../slideLayouts/slideLayout146.xml"/><Relationship Id="rId68" Type="http://schemas.openxmlformats.org/officeDocument/2006/relationships/slideLayout" Target="../slideLayouts/slideLayout151.xml"/><Relationship Id="rId84" Type="http://schemas.openxmlformats.org/officeDocument/2006/relationships/slideLayout" Target="../slideLayouts/slideLayout167.xml"/><Relationship Id="rId89" Type="http://schemas.openxmlformats.org/officeDocument/2006/relationships/slideLayout" Target="../slideLayouts/slideLayout172.xml"/><Relationship Id="rId16" Type="http://schemas.openxmlformats.org/officeDocument/2006/relationships/slideLayout" Target="../slideLayouts/slideLayout99.xml"/><Relationship Id="rId11" Type="http://schemas.openxmlformats.org/officeDocument/2006/relationships/slideLayout" Target="../slideLayouts/slideLayout94.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53" Type="http://schemas.openxmlformats.org/officeDocument/2006/relationships/slideLayout" Target="../slideLayouts/slideLayout136.xml"/><Relationship Id="rId58" Type="http://schemas.openxmlformats.org/officeDocument/2006/relationships/slideLayout" Target="../slideLayouts/slideLayout141.xml"/><Relationship Id="rId74" Type="http://schemas.openxmlformats.org/officeDocument/2006/relationships/slideLayout" Target="../slideLayouts/slideLayout157.xml"/><Relationship Id="rId79" Type="http://schemas.openxmlformats.org/officeDocument/2006/relationships/slideLayout" Target="../slideLayouts/slideLayout162.xml"/><Relationship Id="rId5" Type="http://schemas.openxmlformats.org/officeDocument/2006/relationships/slideLayout" Target="../slideLayouts/slideLayout88.xml"/><Relationship Id="rId90" Type="http://schemas.openxmlformats.org/officeDocument/2006/relationships/slideLayout" Target="../slideLayouts/slideLayout173.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64" Type="http://schemas.openxmlformats.org/officeDocument/2006/relationships/slideLayout" Target="../slideLayouts/slideLayout147.xml"/><Relationship Id="rId69" Type="http://schemas.openxmlformats.org/officeDocument/2006/relationships/slideLayout" Target="../slideLayouts/slideLayout152.xml"/><Relationship Id="rId8" Type="http://schemas.openxmlformats.org/officeDocument/2006/relationships/slideLayout" Target="../slideLayouts/slideLayout91.xml"/><Relationship Id="rId51" Type="http://schemas.openxmlformats.org/officeDocument/2006/relationships/slideLayout" Target="../slideLayouts/slideLayout134.xml"/><Relationship Id="rId72" Type="http://schemas.openxmlformats.org/officeDocument/2006/relationships/slideLayout" Target="../slideLayouts/slideLayout155.xml"/><Relationship Id="rId80" Type="http://schemas.openxmlformats.org/officeDocument/2006/relationships/slideLayout" Target="../slideLayouts/slideLayout163.xml"/><Relationship Id="rId85" Type="http://schemas.openxmlformats.org/officeDocument/2006/relationships/slideLayout" Target="../slideLayouts/slideLayout168.xml"/><Relationship Id="rId93" Type="http://schemas.openxmlformats.org/officeDocument/2006/relationships/slideLayout" Target="../slideLayouts/slideLayout176.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59" Type="http://schemas.openxmlformats.org/officeDocument/2006/relationships/slideLayout" Target="../slideLayouts/slideLayout142.xml"/><Relationship Id="rId67" Type="http://schemas.openxmlformats.org/officeDocument/2006/relationships/slideLayout" Target="../slideLayouts/slideLayout150.xml"/><Relationship Id="rId20" Type="http://schemas.openxmlformats.org/officeDocument/2006/relationships/slideLayout" Target="../slideLayouts/slideLayout103.xml"/><Relationship Id="rId41" Type="http://schemas.openxmlformats.org/officeDocument/2006/relationships/slideLayout" Target="../slideLayouts/slideLayout124.xml"/><Relationship Id="rId54" Type="http://schemas.openxmlformats.org/officeDocument/2006/relationships/slideLayout" Target="../slideLayouts/slideLayout137.xml"/><Relationship Id="rId62" Type="http://schemas.openxmlformats.org/officeDocument/2006/relationships/slideLayout" Target="../slideLayouts/slideLayout145.xml"/><Relationship Id="rId70" Type="http://schemas.openxmlformats.org/officeDocument/2006/relationships/slideLayout" Target="../slideLayouts/slideLayout153.xml"/><Relationship Id="rId75" Type="http://schemas.openxmlformats.org/officeDocument/2006/relationships/slideLayout" Target="../slideLayouts/slideLayout158.xml"/><Relationship Id="rId83" Type="http://schemas.openxmlformats.org/officeDocument/2006/relationships/slideLayout" Target="../slideLayouts/slideLayout166.xml"/><Relationship Id="rId88" Type="http://schemas.openxmlformats.org/officeDocument/2006/relationships/slideLayout" Target="../slideLayouts/slideLayout171.xml"/><Relationship Id="rId91" Type="http://schemas.openxmlformats.org/officeDocument/2006/relationships/slideLayout" Target="../slideLayouts/slideLayout17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57" Type="http://schemas.openxmlformats.org/officeDocument/2006/relationships/slideLayout" Target="../slideLayouts/slideLayout140.xml"/><Relationship Id="rId10" Type="http://schemas.openxmlformats.org/officeDocument/2006/relationships/slideLayout" Target="../slideLayouts/slideLayout93.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slideLayout" Target="../slideLayouts/slideLayout135.xml"/><Relationship Id="rId60" Type="http://schemas.openxmlformats.org/officeDocument/2006/relationships/slideLayout" Target="../slideLayouts/slideLayout143.xml"/><Relationship Id="rId65" Type="http://schemas.openxmlformats.org/officeDocument/2006/relationships/slideLayout" Target="../slideLayouts/slideLayout148.xml"/><Relationship Id="rId73" Type="http://schemas.openxmlformats.org/officeDocument/2006/relationships/slideLayout" Target="../slideLayouts/slideLayout156.xml"/><Relationship Id="rId78" Type="http://schemas.openxmlformats.org/officeDocument/2006/relationships/slideLayout" Target="../slideLayouts/slideLayout161.xml"/><Relationship Id="rId81" Type="http://schemas.openxmlformats.org/officeDocument/2006/relationships/slideLayout" Target="../slideLayouts/slideLayout164.xml"/><Relationship Id="rId86" Type="http://schemas.openxmlformats.org/officeDocument/2006/relationships/slideLayout" Target="../slideLayouts/slideLayout169.xml"/><Relationship Id="rId94" Type="http://schemas.openxmlformats.org/officeDocument/2006/relationships/theme" Target="../theme/theme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9" Type="http://schemas.openxmlformats.org/officeDocument/2006/relationships/slideLayout" Target="../slideLayouts/slideLayout122.xml"/><Relationship Id="rId34" Type="http://schemas.openxmlformats.org/officeDocument/2006/relationships/slideLayout" Target="../slideLayouts/slideLayout117.xml"/><Relationship Id="rId50" Type="http://schemas.openxmlformats.org/officeDocument/2006/relationships/slideLayout" Target="../slideLayouts/slideLayout133.xml"/><Relationship Id="rId55" Type="http://schemas.openxmlformats.org/officeDocument/2006/relationships/slideLayout" Target="../slideLayouts/slideLayout138.xml"/><Relationship Id="rId76" Type="http://schemas.openxmlformats.org/officeDocument/2006/relationships/slideLayout" Target="../slideLayouts/slideLayout159.xml"/><Relationship Id="rId7" Type="http://schemas.openxmlformats.org/officeDocument/2006/relationships/slideLayout" Target="../slideLayouts/slideLayout90.xml"/><Relationship Id="rId71" Type="http://schemas.openxmlformats.org/officeDocument/2006/relationships/slideLayout" Target="../slideLayouts/slideLayout154.xml"/><Relationship Id="rId92" Type="http://schemas.openxmlformats.org/officeDocument/2006/relationships/slideLayout" Target="../slideLayouts/slideLayout175.xml"/><Relationship Id="rId2" Type="http://schemas.openxmlformats.org/officeDocument/2006/relationships/slideLayout" Target="../slideLayouts/slideLayout85.xml"/><Relationship Id="rId29" Type="http://schemas.openxmlformats.org/officeDocument/2006/relationships/slideLayout" Target="../slideLayouts/slideLayout112.xml"/><Relationship Id="rId24" Type="http://schemas.openxmlformats.org/officeDocument/2006/relationships/slideLayout" Target="../slideLayouts/slideLayout107.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66" Type="http://schemas.openxmlformats.org/officeDocument/2006/relationships/slideLayout" Target="../slideLayouts/slideLayout149.xml"/><Relationship Id="rId87" Type="http://schemas.openxmlformats.org/officeDocument/2006/relationships/slideLayout" Target="../slideLayouts/slideLayout170.xml"/><Relationship Id="rId61" Type="http://schemas.openxmlformats.org/officeDocument/2006/relationships/slideLayout" Target="../slideLayouts/slideLayout144.xml"/><Relationship Id="rId82" Type="http://schemas.openxmlformats.org/officeDocument/2006/relationships/slideLayout" Target="../slideLayouts/slideLayout165.xml"/><Relationship Id="rId19" Type="http://schemas.openxmlformats.org/officeDocument/2006/relationships/slideLayout" Target="../slideLayouts/slideLayout102.xml"/><Relationship Id="rId14" Type="http://schemas.openxmlformats.org/officeDocument/2006/relationships/slideLayout" Target="../slideLayouts/slideLayout97.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56" Type="http://schemas.openxmlformats.org/officeDocument/2006/relationships/slideLayout" Target="../slideLayouts/slideLayout139.xml"/><Relationship Id="rId77"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8" name="GUIDES &amp; GRIDS" hidden="1">
            <a:extLst>
              <a:ext uri="{FF2B5EF4-FFF2-40B4-BE49-F238E27FC236}">
                <a16:creationId xmlns:a16="http://schemas.microsoft.com/office/drawing/2014/main" id="{11C8063D-FF15-1A4D-D436-F20C75C2EAF1}"/>
              </a:ext>
            </a:extLst>
          </p:cNvPr>
          <p:cNvGrpSpPr>
            <a:grpSpLocks noGrp="1" noUngrp="1" noRot="1" noMove="1" noResize="1"/>
          </p:cNvGrpSpPr>
          <p:nvPr/>
        </p:nvGrpSpPr>
        <p:grpSpPr>
          <a:xfrm>
            <a:off x="-1" y="-1"/>
            <a:ext cx="12192001" cy="6858001"/>
            <a:chOff x="-1" y="-1"/>
            <a:chExt cx="12198351" cy="6858001"/>
          </a:xfrm>
        </p:grpSpPr>
        <p:sp>
          <p:nvSpPr>
            <p:cNvPr id="81" name="corner stone">
              <a:extLst>
                <a:ext uri="{FF2B5EF4-FFF2-40B4-BE49-F238E27FC236}">
                  <a16:creationId xmlns:a16="http://schemas.microsoft.com/office/drawing/2014/main" id="{A5E79CED-8348-523F-28D7-C26D77DA75C8}"/>
                </a:ext>
              </a:extLst>
            </p:cNvPr>
            <p:cNvSpPr>
              <a:spLocks noGrp="1" noRot="1" noMove="1" noResize="1" noEditPoints="1" noAdjustHandles="1" noChangeArrowheads="1" noChangeShapeType="1"/>
            </p:cNvSpPr>
            <p:nvPr userDrawn="1"/>
          </p:nvSpPr>
          <p:spPr>
            <a:xfrm>
              <a:off x="926795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rtlCol="0" anchor="ctr"/>
            <a:lstStyle/>
            <a:p>
              <a:endParaRPr lang="nl-NL" sz="1799"/>
            </a:p>
          </p:txBody>
        </p:sp>
        <p:grpSp>
          <p:nvGrpSpPr>
            <p:cNvPr id="82" name="BDO logo">
              <a:extLst>
                <a:ext uri="{FF2B5EF4-FFF2-40B4-BE49-F238E27FC236}">
                  <a16:creationId xmlns:a16="http://schemas.microsoft.com/office/drawing/2014/main" id="{C82784C0-2B02-7DCA-0D17-C3A2DC8D474F}"/>
                </a:ext>
              </a:extLst>
            </p:cNvPr>
            <p:cNvGrpSpPr>
              <a:grpSpLocks noGrp="1" noUngrp="1" noRot="1" noMove="1" noResize="1"/>
            </p:cNvGrpSpPr>
            <p:nvPr userDrawn="1"/>
          </p:nvGrpSpPr>
          <p:grpSpPr>
            <a:xfrm>
              <a:off x="10870156" y="6124766"/>
              <a:ext cx="970457" cy="372942"/>
              <a:chOff x="10870156" y="6124766"/>
              <a:chExt cx="970457" cy="372942"/>
            </a:xfrm>
          </p:grpSpPr>
          <p:sp>
            <p:nvSpPr>
              <p:cNvPr id="83" name="Vrije vorm: vorm 82">
                <a:extLst>
                  <a:ext uri="{FF2B5EF4-FFF2-40B4-BE49-F238E27FC236}">
                    <a16:creationId xmlns:a16="http://schemas.microsoft.com/office/drawing/2014/main" id="{40C68B81-2E74-4F29-0839-8C66573FC47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84" name="Vrije vorm: vorm 83">
                <a:extLst>
                  <a:ext uri="{FF2B5EF4-FFF2-40B4-BE49-F238E27FC236}">
                    <a16:creationId xmlns:a16="http://schemas.microsoft.com/office/drawing/2014/main" id="{AB076B10-1CEC-29BA-3E69-15ACC6C91C11}"/>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85" name="Vrije vorm: vorm 84">
                <a:extLst>
                  <a:ext uri="{FF2B5EF4-FFF2-40B4-BE49-F238E27FC236}">
                    <a16:creationId xmlns:a16="http://schemas.microsoft.com/office/drawing/2014/main" id="{F58DD752-7011-F775-7BA5-794BEFA78AD4}"/>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799"/>
              </a:p>
            </p:txBody>
          </p:sp>
          <p:sp>
            <p:nvSpPr>
              <p:cNvPr id="86" name="Vrije vorm: vorm 85">
                <a:extLst>
                  <a:ext uri="{FF2B5EF4-FFF2-40B4-BE49-F238E27FC236}">
                    <a16:creationId xmlns:a16="http://schemas.microsoft.com/office/drawing/2014/main" id="{3C898207-C289-791F-48AB-6029A95D6DCB}"/>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87" name="Vrije vorm: vorm 86">
                <a:extLst>
                  <a:ext uri="{FF2B5EF4-FFF2-40B4-BE49-F238E27FC236}">
                    <a16:creationId xmlns:a16="http://schemas.microsoft.com/office/drawing/2014/main" id="{851C2154-A72C-6291-2EB8-DFC1F3EDC18C}"/>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
          <p:nvSpPr>
            <p:cNvPr id="73" name="cornerstone">
              <a:extLst>
                <a:ext uri="{FF2B5EF4-FFF2-40B4-BE49-F238E27FC236}">
                  <a16:creationId xmlns:a16="http://schemas.microsoft.com/office/drawing/2014/main" id="{27E0245E-7008-30AC-4292-A71926DA3617}"/>
                </a:ext>
              </a:extLst>
            </p:cNvPr>
            <p:cNvSpPr>
              <a:spLocks noGrp="1" noRot="1" noMove="1" noResize="1" noEditPoints="1" noAdjustHandles="1" noChangeArrowheads="1" noChangeShapeType="1"/>
            </p:cNvSpPr>
            <p:nvPr userDrawn="1"/>
          </p:nvSpPr>
          <p:spPr>
            <a:xfrm>
              <a:off x="-1"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rtlCol="0" anchor="ctr"/>
            <a:lstStyle/>
            <a:p>
              <a:endParaRPr lang="nl-NL" sz="1799"/>
            </a:p>
          </p:txBody>
        </p:sp>
        <p:grpSp>
          <p:nvGrpSpPr>
            <p:cNvPr id="74" name="BDO logo">
              <a:extLst>
                <a:ext uri="{FF2B5EF4-FFF2-40B4-BE49-F238E27FC236}">
                  <a16:creationId xmlns:a16="http://schemas.microsoft.com/office/drawing/2014/main" id="{510ECBFA-FF4F-24D9-9054-E0C34C3FE015}"/>
                </a:ext>
              </a:extLst>
            </p:cNvPr>
            <p:cNvGrpSpPr>
              <a:grpSpLocks noGrp="1" noUngrp="1" noRot="1" noMove="1" noResize="1"/>
            </p:cNvGrpSpPr>
            <p:nvPr userDrawn="1"/>
          </p:nvGrpSpPr>
          <p:grpSpPr>
            <a:xfrm>
              <a:off x="359004" y="356467"/>
              <a:ext cx="970457" cy="372959"/>
              <a:chOff x="359004" y="356467"/>
              <a:chExt cx="970457" cy="372959"/>
            </a:xfrm>
          </p:grpSpPr>
          <p:sp>
            <p:nvSpPr>
              <p:cNvPr id="75" name="Vrije vorm: vorm 74">
                <a:extLst>
                  <a:ext uri="{FF2B5EF4-FFF2-40B4-BE49-F238E27FC236}">
                    <a16:creationId xmlns:a16="http://schemas.microsoft.com/office/drawing/2014/main" id="{99769309-AD03-69D6-8ECE-8806732C64D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76" name="Vrije vorm: vorm 75">
                <a:extLst>
                  <a:ext uri="{FF2B5EF4-FFF2-40B4-BE49-F238E27FC236}">
                    <a16:creationId xmlns:a16="http://schemas.microsoft.com/office/drawing/2014/main" id="{EB2372BA-6410-6C00-20EC-A59B8123548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77" name="Vrije vorm: vorm 76">
                <a:extLst>
                  <a:ext uri="{FF2B5EF4-FFF2-40B4-BE49-F238E27FC236}">
                    <a16:creationId xmlns:a16="http://schemas.microsoft.com/office/drawing/2014/main" id="{0345B318-02FE-0878-4E5A-890EC8FDF949}"/>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78" name="Vrije vorm: vorm 77">
                <a:extLst>
                  <a:ext uri="{FF2B5EF4-FFF2-40B4-BE49-F238E27FC236}">
                    <a16:creationId xmlns:a16="http://schemas.microsoft.com/office/drawing/2014/main" id="{72C79872-CE81-D8DE-E96E-A99E6E181ED0}"/>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79" name="Vrije vorm: vorm 78">
                <a:extLst>
                  <a:ext uri="{FF2B5EF4-FFF2-40B4-BE49-F238E27FC236}">
                    <a16:creationId xmlns:a16="http://schemas.microsoft.com/office/drawing/2014/main" id="{C02DC6E3-6393-8E3A-6178-F392BF8A194A}"/>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grpSp>
      <p:sp>
        <p:nvSpPr>
          <p:cNvPr id="5" name="footer placeholder"/>
          <p:cNvSpPr>
            <a:spLocks noGrp="1" noChangeAspect="1"/>
          </p:cNvSpPr>
          <p:nvPr>
            <p:ph type="ftr" sz="quarter" idx="3"/>
          </p:nvPr>
        </p:nvSpPr>
        <p:spPr>
          <a:xfrm>
            <a:off x="573071" y="6402466"/>
            <a:ext cx="11150356" cy="252526"/>
          </a:xfrm>
          <a:prstGeom prst="rect">
            <a:avLst/>
          </a:prstGeom>
        </p:spPr>
        <p:txBody>
          <a:bodyPr vert="horz" lIns="0" tIns="0" rIns="0" bIns="0" rtlCol="0" anchor="ctr" anchorCtr="0">
            <a:noAutofit/>
          </a:bodyPr>
          <a:lstStyle>
            <a:lvl1pPr algn="l">
              <a:defRPr sz="999">
                <a:solidFill>
                  <a:schemeClr val="tx2"/>
                </a:solidFill>
              </a:defRPr>
            </a:lvl1pPr>
          </a:lstStyle>
          <a:p>
            <a:r>
              <a:rPr lang="en-CA" sz="1000">
                <a:latin typeface="+mj-lt"/>
              </a:rPr>
              <a:t>© BDO</a:t>
            </a:r>
            <a:endParaRPr lang="en-CA"/>
          </a:p>
        </p:txBody>
      </p:sp>
      <p:sp>
        <p:nvSpPr>
          <p:cNvPr id="2" name="title placeholder"/>
          <p:cNvSpPr>
            <a:spLocks noGrp="1" noRot="1" noMove="1" noResize="1" noEditPoints="1" noAdjustHandles="1" noChangeArrowheads="1" noChangeShapeType="1"/>
          </p:cNvSpPr>
          <p:nvPr>
            <p:ph type="title"/>
          </p:nvPr>
        </p:nvSpPr>
        <p:spPr>
          <a:xfrm>
            <a:off x="485522" y="550800"/>
            <a:ext cx="11215359" cy="400110"/>
          </a:xfrm>
          <a:prstGeom prst="rect">
            <a:avLst/>
          </a:prstGeom>
        </p:spPr>
        <p:txBody>
          <a:bodyPr vert="horz" lIns="0" tIns="0" rIns="0" bIns="0" rtlCol="0" anchor="t" anchorCtr="0">
            <a:spAutoFit/>
          </a:bodyPr>
          <a:lstStyle/>
          <a:p>
            <a:endParaRPr lang="en-CA" noProof="0"/>
          </a:p>
        </p:txBody>
      </p:sp>
      <p:sp>
        <p:nvSpPr>
          <p:cNvPr id="3" name="text placeholder"/>
          <p:cNvSpPr>
            <a:spLocks noGrp="1"/>
          </p:cNvSpPr>
          <p:nvPr>
            <p:ph type="body" idx="1"/>
          </p:nvPr>
        </p:nvSpPr>
        <p:spPr>
          <a:xfrm>
            <a:off x="485522" y="1714501"/>
            <a:ext cx="11215359" cy="4413249"/>
          </a:xfrm>
          <a:prstGeom prst="rect">
            <a:avLst/>
          </a:prstGeom>
        </p:spPr>
        <p:txBody>
          <a:bodyPr vert="horz" lIns="0" tIns="0" rIns="0" bIns="0" rtlCol="0">
            <a:noAutofit/>
          </a:bodyPr>
          <a:lstStyle/>
          <a:p>
            <a:pPr lvl="0"/>
            <a:r>
              <a:rPr lang="en-CA" noProof="0"/>
              <a:t>Default text</a:t>
            </a:r>
          </a:p>
          <a:p>
            <a:pPr lvl="1"/>
            <a:r>
              <a:rPr lang="en-CA" noProof="0"/>
              <a:t>Bulleted list (list level_01)</a:t>
            </a:r>
          </a:p>
          <a:p>
            <a:pPr lvl="2"/>
            <a:r>
              <a:rPr lang="en-CA" noProof="0"/>
              <a:t>Bulleted list (list level_02)</a:t>
            </a:r>
          </a:p>
          <a:p>
            <a:pPr lvl="3"/>
            <a:r>
              <a:rPr lang="en-CA" noProof="0"/>
              <a:t>Bulleted list (list level_03)</a:t>
            </a:r>
          </a:p>
          <a:p>
            <a:pPr lvl="6"/>
            <a:r>
              <a:rPr lang="en-CA" noProof="0"/>
              <a:t>Heading_01</a:t>
            </a:r>
          </a:p>
          <a:p>
            <a:pPr lvl="7"/>
            <a:r>
              <a:rPr lang="en-CA" noProof="0"/>
              <a:t>Heading_02</a:t>
            </a:r>
          </a:p>
          <a:p>
            <a:pPr lvl="8"/>
            <a:r>
              <a:rPr lang="en-CA" noProof="0"/>
              <a:t>Heading_03</a:t>
            </a:r>
          </a:p>
          <a:p>
            <a:pPr lvl="4"/>
            <a:r>
              <a:rPr lang="en-CA" noProof="0"/>
              <a:t>Numbered list (list level_01)</a:t>
            </a:r>
          </a:p>
          <a:p>
            <a:pPr lvl="5"/>
            <a:r>
              <a:rPr lang="en-CA" noProof="0"/>
              <a:t>numbered list (list level_02)</a:t>
            </a:r>
          </a:p>
        </p:txBody>
      </p:sp>
      <p:grpSp>
        <p:nvGrpSpPr>
          <p:cNvPr id="6" name="GUIDES &amp; GRIDS" hidden="1">
            <a:extLst>
              <a:ext uri="{FF2B5EF4-FFF2-40B4-BE49-F238E27FC236}">
                <a16:creationId xmlns:a16="http://schemas.microsoft.com/office/drawing/2014/main" id="{86F47404-2A83-44E7-9FD6-A081E06E3B9C}"/>
              </a:ext>
            </a:extLst>
          </p:cNvPr>
          <p:cNvGrpSpPr/>
          <p:nvPr userDrawn="1"/>
        </p:nvGrpSpPr>
        <p:grpSpPr>
          <a:xfrm>
            <a:off x="-1" y="-1"/>
            <a:ext cx="12192001" cy="6858001"/>
            <a:chOff x="-1" y="-1"/>
            <a:chExt cx="12198351" cy="6858001"/>
          </a:xfrm>
        </p:grpSpPr>
        <p:sp>
          <p:nvSpPr>
            <p:cNvPr id="7" name="corner stone">
              <a:extLst>
                <a:ext uri="{FF2B5EF4-FFF2-40B4-BE49-F238E27FC236}">
                  <a16:creationId xmlns:a16="http://schemas.microsoft.com/office/drawing/2014/main" id="{6389B79B-3E83-F0CC-D9CC-254988EE231F}"/>
                </a:ext>
              </a:extLst>
            </p:cNvPr>
            <p:cNvSpPr/>
            <p:nvPr userDrawn="1"/>
          </p:nvSpPr>
          <p:spPr>
            <a:xfrm>
              <a:off x="926795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rtlCol="0" anchor="ctr"/>
            <a:lstStyle/>
            <a:p>
              <a:endParaRPr lang="nl-NL" sz="1799"/>
            </a:p>
          </p:txBody>
        </p:sp>
        <p:grpSp>
          <p:nvGrpSpPr>
            <p:cNvPr id="8" name="BDO logo">
              <a:extLst>
                <a:ext uri="{FF2B5EF4-FFF2-40B4-BE49-F238E27FC236}">
                  <a16:creationId xmlns:a16="http://schemas.microsoft.com/office/drawing/2014/main" id="{C7B290A5-3E06-4FC2-8142-1B074C7BEA6E}"/>
                </a:ext>
              </a:extLst>
            </p:cNvPr>
            <p:cNvGrpSpPr/>
            <p:nvPr userDrawn="1"/>
          </p:nvGrpSpPr>
          <p:grpSpPr>
            <a:xfrm>
              <a:off x="10870156" y="6124766"/>
              <a:ext cx="970457" cy="372942"/>
              <a:chOff x="10870156" y="6124766"/>
              <a:chExt cx="970457" cy="372942"/>
            </a:xfrm>
          </p:grpSpPr>
          <p:sp>
            <p:nvSpPr>
              <p:cNvPr id="16" name="Vrije vorm: vorm 82">
                <a:extLst>
                  <a:ext uri="{FF2B5EF4-FFF2-40B4-BE49-F238E27FC236}">
                    <a16:creationId xmlns:a16="http://schemas.microsoft.com/office/drawing/2014/main" id="{7A16131C-67ED-9EFF-F466-8C8E6302BE4D}"/>
                  </a:ext>
                </a:extLst>
              </p:cNvPr>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17" name="Vrije vorm: vorm 83">
                <a:extLst>
                  <a:ext uri="{FF2B5EF4-FFF2-40B4-BE49-F238E27FC236}">
                    <a16:creationId xmlns:a16="http://schemas.microsoft.com/office/drawing/2014/main" id="{E9B149B6-2F01-D3A5-AC65-0F9422CC7E9B}"/>
                  </a:ext>
                </a:extLst>
              </p:cNvPr>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18" name="Vrije vorm: vorm 84">
                <a:extLst>
                  <a:ext uri="{FF2B5EF4-FFF2-40B4-BE49-F238E27FC236}">
                    <a16:creationId xmlns:a16="http://schemas.microsoft.com/office/drawing/2014/main" id="{5069C640-A792-024C-DE3F-C015309C449D}"/>
                  </a:ext>
                </a:extLst>
              </p:cNvPr>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799"/>
              </a:p>
            </p:txBody>
          </p:sp>
          <p:sp>
            <p:nvSpPr>
              <p:cNvPr id="19" name="Vrije vorm: vorm 85">
                <a:extLst>
                  <a:ext uri="{FF2B5EF4-FFF2-40B4-BE49-F238E27FC236}">
                    <a16:creationId xmlns:a16="http://schemas.microsoft.com/office/drawing/2014/main" id="{1F159D67-7D29-A8E1-30FB-63549F883FC7}"/>
                  </a:ext>
                </a:extLst>
              </p:cNvPr>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20" name="Vrije vorm: vorm 86">
                <a:extLst>
                  <a:ext uri="{FF2B5EF4-FFF2-40B4-BE49-F238E27FC236}">
                    <a16:creationId xmlns:a16="http://schemas.microsoft.com/office/drawing/2014/main" id="{EDB369C7-39A0-4370-1079-C4A64C60E0FC}"/>
                  </a:ext>
                </a:extLst>
              </p:cNvPr>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sp>
          <p:nvSpPr>
            <p:cNvPr id="9" name="cornerstone">
              <a:extLst>
                <a:ext uri="{FF2B5EF4-FFF2-40B4-BE49-F238E27FC236}">
                  <a16:creationId xmlns:a16="http://schemas.microsoft.com/office/drawing/2014/main" id="{43B38297-BEC5-CA5B-87FB-2F4CBAD871E5}"/>
                </a:ext>
              </a:extLst>
            </p:cNvPr>
            <p:cNvSpPr/>
            <p:nvPr userDrawn="1"/>
          </p:nvSpPr>
          <p:spPr>
            <a:xfrm>
              <a:off x="-1"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rtlCol="0" anchor="ctr"/>
            <a:lstStyle/>
            <a:p>
              <a:endParaRPr lang="nl-NL" sz="1799"/>
            </a:p>
          </p:txBody>
        </p:sp>
        <p:grpSp>
          <p:nvGrpSpPr>
            <p:cNvPr id="10" name="BDO logo">
              <a:extLst>
                <a:ext uri="{FF2B5EF4-FFF2-40B4-BE49-F238E27FC236}">
                  <a16:creationId xmlns:a16="http://schemas.microsoft.com/office/drawing/2014/main" id="{846365E1-A4B2-0A22-4729-B93F37E1086C}"/>
                </a:ext>
              </a:extLst>
            </p:cNvPr>
            <p:cNvGrpSpPr/>
            <p:nvPr userDrawn="1"/>
          </p:nvGrpSpPr>
          <p:grpSpPr>
            <a:xfrm>
              <a:off x="359004" y="356467"/>
              <a:ext cx="970457" cy="372959"/>
              <a:chOff x="359004" y="356467"/>
              <a:chExt cx="970457" cy="372959"/>
            </a:xfrm>
          </p:grpSpPr>
          <p:sp>
            <p:nvSpPr>
              <p:cNvPr id="11" name="Vrije vorm: vorm 74">
                <a:extLst>
                  <a:ext uri="{FF2B5EF4-FFF2-40B4-BE49-F238E27FC236}">
                    <a16:creationId xmlns:a16="http://schemas.microsoft.com/office/drawing/2014/main" id="{905001F3-B018-2B8D-BA75-A56E20EA8948}"/>
                  </a:ext>
                </a:extLst>
              </p:cNvPr>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799"/>
              </a:p>
            </p:txBody>
          </p:sp>
          <p:sp>
            <p:nvSpPr>
              <p:cNvPr id="12" name="Vrije vorm: vorm 75">
                <a:extLst>
                  <a:ext uri="{FF2B5EF4-FFF2-40B4-BE49-F238E27FC236}">
                    <a16:creationId xmlns:a16="http://schemas.microsoft.com/office/drawing/2014/main" id="{F7D862B3-90DF-91E4-F089-9D6E20031091}"/>
                  </a:ext>
                </a:extLst>
              </p:cNvPr>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799"/>
              </a:p>
            </p:txBody>
          </p:sp>
          <p:sp>
            <p:nvSpPr>
              <p:cNvPr id="13" name="Vrije vorm: vorm 76">
                <a:extLst>
                  <a:ext uri="{FF2B5EF4-FFF2-40B4-BE49-F238E27FC236}">
                    <a16:creationId xmlns:a16="http://schemas.microsoft.com/office/drawing/2014/main" id="{D5A0FBCC-BE7B-6C87-4568-500E239FEC4D}"/>
                  </a:ext>
                </a:extLst>
              </p:cNvPr>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799"/>
              </a:p>
            </p:txBody>
          </p:sp>
          <p:sp>
            <p:nvSpPr>
              <p:cNvPr id="14" name="Vrije vorm: vorm 77">
                <a:extLst>
                  <a:ext uri="{FF2B5EF4-FFF2-40B4-BE49-F238E27FC236}">
                    <a16:creationId xmlns:a16="http://schemas.microsoft.com/office/drawing/2014/main" id="{EAD4518E-A83E-D5C8-C536-CF5ACD5537D0}"/>
                  </a:ext>
                </a:extLst>
              </p:cNvPr>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799"/>
              </a:p>
            </p:txBody>
          </p:sp>
          <p:sp>
            <p:nvSpPr>
              <p:cNvPr id="15" name="Vrije vorm: vorm 78">
                <a:extLst>
                  <a:ext uri="{FF2B5EF4-FFF2-40B4-BE49-F238E27FC236}">
                    <a16:creationId xmlns:a16="http://schemas.microsoft.com/office/drawing/2014/main" id="{8B7859CF-EE90-55DA-CDCA-44432D6C160E}"/>
                  </a:ext>
                </a:extLst>
              </p:cNvPr>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799"/>
              </a:p>
            </p:txBody>
          </p:sp>
        </p:grpSp>
      </p:grpSp>
      <p:sp>
        <p:nvSpPr>
          <p:cNvPr id="21" name="title placeholder">
            <a:extLst>
              <a:ext uri="{FF2B5EF4-FFF2-40B4-BE49-F238E27FC236}">
                <a16:creationId xmlns:a16="http://schemas.microsoft.com/office/drawing/2014/main" id="{B41837B8-A5FD-EA89-D40A-A90D161C0F83}"/>
              </a:ext>
            </a:extLst>
          </p:cNvPr>
          <p:cNvSpPr>
            <a:spLocks noGrp="1"/>
          </p:cNvSpPr>
          <p:nvPr>
            <p:ph type="title"/>
          </p:nvPr>
        </p:nvSpPr>
        <p:spPr>
          <a:xfrm>
            <a:off x="485522" y="550800"/>
            <a:ext cx="11215359" cy="400110"/>
          </a:xfrm>
          <a:prstGeom prst="rect">
            <a:avLst/>
          </a:prstGeom>
        </p:spPr>
        <p:txBody>
          <a:bodyPr vert="horz" lIns="0" tIns="0" rIns="0" bIns="0" rtlCol="0" anchor="t" anchorCtr="0">
            <a:spAutoFit/>
          </a:bodyPr>
          <a:lstStyle/>
          <a:p>
            <a:endParaRPr lang="en-CA" noProof="0"/>
          </a:p>
        </p:txBody>
      </p:sp>
      <p:sp>
        <p:nvSpPr>
          <p:cNvPr id="23" name="Slide Number Placeholder 22">
            <a:extLst>
              <a:ext uri="{FF2B5EF4-FFF2-40B4-BE49-F238E27FC236}">
                <a16:creationId xmlns:a16="http://schemas.microsoft.com/office/drawing/2014/main" id="{18338C7A-32D7-0F3F-2670-252C7CE0D369}"/>
              </a:ext>
            </a:extLst>
          </p:cNvPr>
          <p:cNvSpPr>
            <a:spLocks noGrp="1"/>
          </p:cNvSpPr>
          <p:nvPr>
            <p:ph type="sldNum" sz="quarter" idx="4"/>
          </p:nvPr>
        </p:nvSpPr>
        <p:spPr>
          <a:xfrm>
            <a:off x="0" y="6425077"/>
            <a:ext cx="428878" cy="215480"/>
          </a:xfrm>
          <a:prstGeom prst="rect">
            <a:avLst/>
          </a:prstGeom>
          <a:solidFill>
            <a:schemeClr val="accent2"/>
          </a:solidFill>
        </p:spPr>
        <p:txBody>
          <a:bodyPr vert="horz" lIns="91440" tIns="45720" rIns="91440" bIns="45720" rtlCol="0" anchor="ctr"/>
          <a:lstStyle>
            <a:lvl1pPr algn="r">
              <a:defRPr sz="900" b="1">
                <a:solidFill>
                  <a:schemeClr val="bg1"/>
                </a:solidFill>
              </a:defRPr>
            </a:lvl1pPr>
          </a:lstStyle>
          <a:p>
            <a:fld id="{5AD5E70E-40B6-437E-B7F5-2BC2ABADB29F}" type="slidenum">
              <a:rPr lang="en-CA" smtClean="0"/>
              <a:pPr/>
              <a:t>‹#›</a:t>
            </a:fld>
            <a:endParaRPr lang="en-CA"/>
          </a:p>
        </p:txBody>
      </p:sp>
    </p:spTree>
    <p:extLst>
      <p:ext uri="{BB962C8B-B14F-4D97-AF65-F5344CB8AC3E}">
        <p14:creationId xmlns:p14="http://schemas.microsoft.com/office/powerpoint/2010/main" val="241846714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 id="2147483951" r:id="rId36"/>
    <p:sldLayoutId id="2147483952" r:id="rId37"/>
    <p:sldLayoutId id="2147483953" r:id="rId38"/>
    <p:sldLayoutId id="2147483954" r:id="rId39"/>
    <p:sldLayoutId id="2147483955" r:id="rId40"/>
    <p:sldLayoutId id="2147483956" r:id="rId41"/>
    <p:sldLayoutId id="2147483957" r:id="rId42"/>
    <p:sldLayoutId id="2147483958" r:id="rId43"/>
    <p:sldLayoutId id="2147483959" r:id="rId44"/>
    <p:sldLayoutId id="2147483960" r:id="rId45"/>
    <p:sldLayoutId id="2147483961" r:id="rId46"/>
    <p:sldLayoutId id="2147483962" r:id="rId47"/>
    <p:sldLayoutId id="2147483963" r:id="rId48"/>
    <p:sldLayoutId id="2147483964" r:id="rId49"/>
    <p:sldLayoutId id="2147483965" r:id="rId50"/>
    <p:sldLayoutId id="2147483966" r:id="rId51"/>
    <p:sldLayoutId id="2147483967" r:id="rId52"/>
    <p:sldLayoutId id="2147483968" r:id="rId53"/>
    <p:sldLayoutId id="2147483969" r:id="rId54"/>
    <p:sldLayoutId id="2147483970" r:id="rId55"/>
    <p:sldLayoutId id="2147483971" r:id="rId56"/>
    <p:sldLayoutId id="2147483972" r:id="rId57"/>
    <p:sldLayoutId id="2147483973" r:id="rId58"/>
    <p:sldLayoutId id="2147483974" r:id="rId59"/>
    <p:sldLayoutId id="2147483975" r:id="rId60"/>
    <p:sldLayoutId id="2147483976" r:id="rId61"/>
    <p:sldLayoutId id="2147483977" r:id="rId62"/>
    <p:sldLayoutId id="2147483978" r:id="rId63"/>
    <p:sldLayoutId id="2147483979" r:id="rId64"/>
    <p:sldLayoutId id="2147483980" r:id="rId65"/>
    <p:sldLayoutId id="2147483981" r:id="rId66"/>
    <p:sldLayoutId id="2147483982" r:id="rId67"/>
    <p:sldLayoutId id="2147483983" r:id="rId68"/>
    <p:sldLayoutId id="2147483984" r:id="rId69"/>
    <p:sldLayoutId id="2147483985" r:id="rId70"/>
    <p:sldLayoutId id="2147483986" r:id="rId71"/>
    <p:sldLayoutId id="2147483987" r:id="rId72"/>
    <p:sldLayoutId id="2147483988" r:id="rId73"/>
    <p:sldLayoutId id="2147483989" r:id="rId74"/>
    <p:sldLayoutId id="2147483990" r:id="rId75"/>
    <p:sldLayoutId id="2147483991" r:id="rId76"/>
    <p:sldLayoutId id="2147483992" r:id="rId77"/>
    <p:sldLayoutId id="2147483993" r:id="rId78"/>
    <p:sldLayoutId id="2147483994" r:id="rId79"/>
    <p:sldLayoutId id="2147483995" r:id="rId80"/>
    <p:sldLayoutId id="2147483996" r:id="rId81"/>
    <p:sldLayoutId id="2147484096" r:id="rId82"/>
    <p:sldLayoutId id="2147484098"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943" rtl="0" eaLnBrk="1" latinLnBrk="0" hangingPunct="1">
        <a:spcBef>
          <a:spcPct val="0"/>
        </a:spcBef>
        <a:spcAft>
          <a:spcPts val="600"/>
        </a:spcAft>
        <a:buNone/>
        <a:defRPr sz="2599" b="1" kern="1200">
          <a:solidFill>
            <a:schemeClr val="tx1"/>
          </a:solidFill>
          <a:latin typeface="Trebuchet MS" panose="020B0603020202020204" pitchFamily="34" charset="0"/>
          <a:ea typeface="+mj-ea"/>
          <a:cs typeface="+mj-cs"/>
        </a:defRPr>
      </a:lvl1pPr>
    </p:titleStyle>
    <p:bodyStyle>
      <a:lvl1pPr marL="0" indent="0" algn="l" defTabSz="287194" rtl="0" eaLnBrk="1" latinLnBrk="0" hangingPunct="1">
        <a:spcBef>
          <a:spcPts val="0"/>
        </a:spcBef>
        <a:spcAft>
          <a:spcPts val="600"/>
        </a:spcAft>
        <a:buFont typeface="Arial" panose="020B0604020202020204" pitchFamily="34" charset="0"/>
        <a:buNone/>
        <a:defRPr sz="1599" kern="1200">
          <a:solidFill>
            <a:schemeClr val="tx2"/>
          </a:solidFill>
          <a:latin typeface="Trebuchet MS" panose="020B0603020202020204" pitchFamily="34" charset="0"/>
          <a:ea typeface="+mn-ea"/>
          <a:cs typeface="+mn-cs"/>
        </a:defRPr>
      </a:lvl1pPr>
      <a:lvl2pPr marL="269865" indent="-269865" algn="l" defTabSz="287194" rtl="0" eaLnBrk="1" latinLnBrk="0" hangingPunct="1">
        <a:spcBef>
          <a:spcPts val="0"/>
        </a:spcBef>
        <a:spcAft>
          <a:spcPts val="600"/>
        </a:spcAft>
        <a:buClrTx/>
        <a:buSzPct val="100000"/>
        <a:buFont typeface="Arial" panose="020B0604020202020204" pitchFamily="34" charset="0"/>
        <a:buChar char="•"/>
        <a:defRPr sz="1599" kern="1200">
          <a:solidFill>
            <a:schemeClr val="tx2"/>
          </a:solidFill>
          <a:latin typeface="Trebuchet MS" panose="020B0603020202020204" pitchFamily="34" charset="0"/>
          <a:ea typeface="+mn-ea"/>
          <a:cs typeface="+mn-cs"/>
        </a:defRPr>
      </a:lvl2pPr>
      <a:lvl3pPr marL="539730" indent="-269865" algn="l" defTabSz="287194" rtl="0" eaLnBrk="1" latinLnBrk="0" hangingPunct="1">
        <a:spcBef>
          <a:spcPts val="0"/>
        </a:spcBef>
        <a:spcAft>
          <a:spcPts val="600"/>
        </a:spcAft>
        <a:buClrTx/>
        <a:buSzPct val="80000"/>
        <a:buFont typeface="Courier New" panose="02070309020205020404" pitchFamily="49" charset="0"/>
        <a:buChar char="o"/>
        <a:defRPr sz="1599" kern="1200">
          <a:solidFill>
            <a:schemeClr val="tx2"/>
          </a:solidFill>
          <a:latin typeface="Trebuchet MS" panose="020B0603020202020204" pitchFamily="34" charset="0"/>
          <a:ea typeface="+mn-ea"/>
          <a:cs typeface="+mn-cs"/>
        </a:defRPr>
      </a:lvl3pPr>
      <a:lvl4pPr marL="809595" indent="-269865" algn="l" defTabSz="287194" rtl="0" eaLnBrk="1" latinLnBrk="0" hangingPunct="1">
        <a:spcBef>
          <a:spcPts val="0"/>
        </a:spcBef>
        <a:spcAft>
          <a:spcPts val="600"/>
        </a:spcAft>
        <a:buClrTx/>
        <a:buSzPct val="80000"/>
        <a:buFont typeface="Arial" panose="020B0604020202020204" pitchFamily="34" charset="0"/>
        <a:buChar char="•"/>
        <a:defRPr sz="1599" kern="1200">
          <a:solidFill>
            <a:schemeClr val="tx2"/>
          </a:solidFill>
          <a:latin typeface="Trebuchet MS" panose="020B0603020202020204" pitchFamily="34" charset="0"/>
          <a:ea typeface="+mn-ea"/>
          <a:cs typeface="+mn-cs"/>
        </a:defRPr>
      </a:lvl4pPr>
      <a:lvl5pPr marL="269865" indent="-269865" algn="l" defTabSz="287194" rtl="0" eaLnBrk="1" latinLnBrk="0" hangingPunct="1">
        <a:spcBef>
          <a:spcPts val="0"/>
        </a:spcBef>
        <a:spcAft>
          <a:spcPts val="600"/>
        </a:spcAft>
        <a:buClrTx/>
        <a:buSzPct val="80000"/>
        <a:buFont typeface="+mj-lt"/>
        <a:buAutoNum type="arabicPeriod"/>
        <a:defRPr sz="1599" kern="1200">
          <a:solidFill>
            <a:schemeClr val="tx2"/>
          </a:solidFill>
          <a:latin typeface="Trebuchet MS" panose="020B0603020202020204" pitchFamily="34" charset="0"/>
          <a:ea typeface="+mn-ea"/>
          <a:cs typeface="+mn-cs"/>
        </a:defRPr>
      </a:lvl5pPr>
      <a:lvl6pPr marL="539730" indent="-269865" algn="l" defTabSz="287194" rtl="0" eaLnBrk="1" latinLnBrk="0" hangingPunct="1">
        <a:spcBef>
          <a:spcPts val="0"/>
        </a:spcBef>
        <a:spcAft>
          <a:spcPts val="600"/>
        </a:spcAft>
        <a:buClrTx/>
        <a:buSzPct val="100000"/>
        <a:buFont typeface="Arial" panose="020B0604020202020204" pitchFamily="34" charset="0"/>
        <a:buChar char="•"/>
        <a:defRPr sz="1599" kern="1200">
          <a:solidFill>
            <a:schemeClr val="tx2"/>
          </a:solidFill>
          <a:latin typeface="Trebuchet MS" panose="020B0603020202020204" pitchFamily="34" charset="0"/>
          <a:ea typeface="+mn-ea"/>
          <a:cs typeface="+mn-cs"/>
        </a:defRPr>
      </a:lvl6pPr>
      <a:lvl7pPr marL="269865" indent="-269865" algn="l" defTabSz="287194" rtl="0" eaLnBrk="1" latinLnBrk="0" hangingPunct="1">
        <a:spcBef>
          <a:spcPts val="0"/>
        </a:spcBef>
        <a:spcAft>
          <a:spcPts val="600"/>
        </a:spcAft>
        <a:buFont typeface="Arial" panose="020B0604020202020204" pitchFamily="34" charset="0"/>
        <a:buNone/>
        <a:defRPr sz="2000" b="1" i="0" kern="1200" baseline="0">
          <a:solidFill>
            <a:schemeClr val="tx1"/>
          </a:solidFill>
          <a:latin typeface="Trebuchet MS" panose="020B0603020202020204" pitchFamily="34" charset="0"/>
          <a:ea typeface="+mn-ea"/>
          <a:cs typeface="+mn-cs"/>
        </a:defRPr>
      </a:lvl7pPr>
      <a:lvl8pPr marL="269865" indent="-269865" algn="l" defTabSz="287194" rtl="0" eaLnBrk="1" latinLnBrk="0" hangingPunct="1">
        <a:spcBef>
          <a:spcPts val="0"/>
        </a:spcBef>
        <a:spcAft>
          <a:spcPts val="600"/>
        </a:spcAft>
        <a:buFont typeface="Arial" panose="020B0604020202020204" pitchFamily="34" charset="0"/>
        <a:buNone/>
        <a:defRPr sz="1800" b="0" i="0" kern="1200" baseline="0">
          <a:solidFill>
            <a:schemeClr val="tx1"/>
          </a:solidFill>
          <a:latin typeface="Trebuchet MS" panose="020B0603020202020204" pitchFamily="34" charset="0"/>
          <a:ea typeface="+mn-ea"/>
          <a:cs typeface="+mn-cs"/>
        </a:defRPr>
      </a:lvl8pPr>
      <a:lvl9pPr marL="269865" indent="-269865" algn="l" defTabSz="287194" rtl="0" eaLnBrk="1" latinLnBrk="0" hangingPunct="1">
        <a:spcBef>
          <a:spcPts val="0"/>
        </a:spcBef>
        <a:spcAft>
          <a:spcPts val="600"/>
        </a:spcAft>
        <a:buFont typeface="Arial" panose="020B0604020202020204" pitchFamily="34" charset="0"/>
        <a:buNone/>
        <a:defRPr sz="1600" b="1" kern="1200">
          <a:solidFill>
            <a:schemeClr val="tx1"/>
          </a:solidFill>
          <a:latin typeface="Trebuchet MS" panose="020B0603020202020204" pitchFamily="34" charset="0"/>
          <a:ea typeface="+mn-ea"/>
          <a:cs typeface="+mn-cs"/>
        </a:defRPr>
      </a:lvl9pPr>
    </p:bodyStyle>
    <p:otherStyle>
      <a:defPPr>
        <a:defRPr lang="nl-NL"/>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6" orient="horz" pos="4088" userDrawn="1">
          <p15:clr>
            <a:srgbClr val="F26B43"/>
          </p15:clr>
        </p15:guide>
        <p15:guide id="17" pos="306" userDrawn="1">
          <p15:clr>
            <a:srgbClr val="F26B43"/>
          </p15:clr>
        </p15:guide>
        <p15:guide id="18" pos="7373" userDrawn="1">
          <p15:clr>
            <a:srgbClr val="F26B43"/>
          </p15:clr>
        </p15:guide>
        <p15:guide id="19" orient="horz" pos="3860" userDrawn="1">
          <p15:clr>
            <a:srgbClr val="F26B43"/>
          </p15:clr>
        </p15:guide>
        <p15:guide id="20" orient="horz" pos="851" userDrawn="1">
          <p15:clr>
            <a:srgbClr val="F26B43"/>
          </p15:clr>
        </p15:guide>
        <p15:guide id="21" orient="horz" pos="1080" userDrawn="1">
          <p15:clr>
            <a:srgbClr val="F26B43"/>
          </p15:clr>
        </p15:guide>
        <p15:guide id="22" orient="horz" pos="3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8" name="GUIDES &amp; GRIDS" hidden="1">
            <a:extLst>
              <a:ext uri="{FF2B5EF4-FFF2-40B4-BE49-F238E27FC236}">
                <a16:creationId xmlns:a16="http://schemas.microsoft.com/office/drawing/2014/main" id="{11C8063D-FF15-1A4D-D436-F20C75C2EAF1}"/>
              </a:ext>
            </a:extLst>
          </p:cNvPr>
          <p:cNvGrpSpPr>
            <a:grpSpLocks noGrp="1" noUngrp="1" noRot="1" noMove="1" noResize="1"/>
          </p:cNvGrpSpPr>
          <p:nvPr userDrawn="1"/>
        </p:nvGrpSpPr>
        <p:grpSpPr>
          <a:xfrm>
            <a:off x="-1" y="-1"/>
            <a:ext cx="12192001" cy="6858001"/>
            <a:chOff x="-1" y="-1"/>
            <a:chExt cx="12198351" cy="6858001"/>
          </a:xfrm>
        </p:grpSpPr>
        <p:sp>
          <p:nvSpPr>
            <p:cNvPr id="81" name="corner stone">
              <a:extLst>
                <a:ext uri="{FF2B5EF4-FFF2-40B4-BE49-F238E27FC236}">
                  <a16:creationId xmlns:a16="http://schemas.microsoft.com/office/drawing/2014/main" id="{A5E79CED-8348-523F-28D7-C26D77DA75C8}"/>
                </a:ext>
              </a:extLst>
            </p:cNvPr>
            <p:cNvSpPr>
              <a:spLocks noGrp="1" noRot="1" noMove="1" noResize="1" noEditPoints="1" noAdjustHandles="1" noChangeArrowheads="1" noChangeShapeType="1"/>
            </p:cNvSpPr>
            <p:nvPr userDrawn="1"/>
          </p:nvSpPr>
          <p:spPr>
            <a:xfrm>
              <a:off x="9267950" y="4805452"/>
              <a:ext cx="2930400" cy="2052548"/>
            </a:xfrm>
            <a:custGeom>
              <a:avLst/>
              <a:gdLst>
                <a:gd name="connsiteX0" fmla="*/ 2928169 w 2928169"/>
                <a:gd name="connsiteY0" fmla="*/ 0 h 2050985"/>
                <a:gd name="connsiteX1" fmla="*/ 0 w 2928169"/>
                <a:gd name="connsiteY1" fmla="*/ 2050986 h 2050985"/>
                <a:gd name="connsiteX2" fmla="*/ 2928169 w 2928169"/>
                <a:gd name="connsiteY2" fmla="*/ 2050986 h 2050985"/>
              </a:gdLst>
              <a:ahLst/>
              <a:cxnLst>
                <a:cxn ang="0">
                  <a:pos x="connsiteX0" y="connsiteY0"/>
                </a:cxn>
                <a:cxn ang="0">
                  <a:pos x="connsiteX1" y="connsiteY1"/>
                </a:cxn>
                <a:cxn ang="0">
                  <a:pos x="connsiteX2" y="connsiteY2"/>
                </a:cxn>
              </a:cxnLst>
              <a:rect l="l" t="t" r="r" b="b"/>
              <a:pathLst>
                <a:path w="2928169" h="2050985">
                  <a:moveTo>
                    <a:pt x="2928169" y="0"/>
                  </a:moveTo>
                  <a:lnTo>
                    <a:pt x="0" y="2050986"/>
                  </a:lnTo>
                  <a:lnTo>
                    <a:pt x="2928169" y="2050986"/>
                  </a:lnTo>
                  <a:close/>
                </a:path>
              </a:pathLst>
            </a:custGeom>
            <a:solidFill>
              <a:srgbClr val="E81A3B"/>
            </a:solidFill>
            <a:ln w="12644" cap="flat">
              <a:noFill/>
              <a:prstDash val="solid"/>
              <a:miter/>
            </a:ln>
          </p:spPr>
          <p:txBody>
            <a:bodyPr rtlCol="0" anchor="ctr"/>
            <a:lstStyle/>
            <a:p>
              <a:endParaRPr lang="nl-NL" sz="1393"/>
            </a:p>
          </p:txBody>
        </p:sp>
        <p:grpSp>
          <p:nvGrpSpPr>
            <p:cNvPr id="82" name="BDO logo">
              <a:extLst>
                <a:ext uri="{FF2B5EF4-FFF2-40B4-BE49-F238E27FC236}">
                  <a16:creationId xmlns:a16="http://schemas.microsoft.com/office/drawing/2014/main" id="{C82784C0-2B02-7DCA-0D17-C3A2DC8D474F}"/>
                </a:ext>
              </a:extLst>
            </p:cNvPr>
            <p:cNvGrpSpPr>
              <a:grpSpLocks noGrp="1" noUngrp="1" noRot="1" noMove="1" noResize="1"/>
            </p:cNvGrpSpPr>
            <p:nvPr userDrawn="1"/>
          </p:nvGrpSpPr>
          <p:grpSpPr>
            <a:xfrm>
              <a:off x="10870156" y="6124766"/>
              <a:ext cx="970457" cy="372942"/>
              <a:chOff x="10870156" y="6124766"/>
              <a:chExt cx="970457" cy="372942"/>
            </a:xfrm>
          </p:grpSpPr>
          <p:sp>
            <p:nvSpPr>
              <p:cNvPr id="83" name="Vrije vorm: vorm 82">
                <a:extLst>
                  <a:ext uri="{FF2B5EF4-FFF2-40B4-BE49-F238E27FC236}">
                    <a16:creationId xmlns:a16="http://schemas.microsoft.com/office/drawing/2014/main" id="{40C68B81-2E74-4F29-0839-8C66573FC47D}"/>
                  </a:ext>
                </a:extLst>
              </p:cNvPr>
              <p:cNvSpPr>
                <a:spLocks noGrp="1" noRot="1" noMove="1" noResize="1" noEditPoints="1" noAdjustHandles="1" noChangeArrowheads="1" noChangeShapeType="1"/>
              </p:cNvSpPr>
              <p:nvPr/>
            </p:nvSpPr>
            <p:spPr>
              <a:xfrm>
                <a:off x="10985596" y="61285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9 w 242112"/>
                  <a:gd name="connsiteY5" fmla="*/ 278873 h 278873"/>
                  <a:gd name="connsiteX6" fmla="*/ 11409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9" y="278873"/>
                    </a:lnTo>
                    <a:lnTo>
                      <a:pt x="11409"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393"/>
              </a:p>
            </p:txBody>
          </p:sp>
          <p:sp>
            <p:nvSpPr>
              <p:cNvPr id="84" name="Vrije vorm: vorm 83">
                <a:extLst>
                  <a:ext uri="{FF2B5EF4-FFF2-40B4-BE49-F238E27FC236}">
                    <a16:creationId xmlns:a16="http://schemas.microsoft.com/office/drawing/2014/main" id="{AB076B10-1CEC-29BA-3E69-15ACC6C91C11}"/>
                  </a:ext>
                </a:extLst>
              </p:cNvPr>
              <p:cNvSpPr>
                <a:spLocks noGrp="1" noRot="1" noMove="1" noResize="1" noEditPoints="1" noAdjustHandles="1" noChangeArrowheads="1" noChangeShapeType="1"/>
              </p:cNvSpPr>
              <p:nvPr/>
            </p:nvSpPr>
            <p:spPr>
              <a:xfrm>
                <a:off x="11255802" y="61260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3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3" y="238310"/>
                    </a:lnTo>
                    <a:lnTo>
                      <a:pt x="10141" y="281408"/>
                    </a:lnTo>
                    <a:lnTo>
                      <a:pt x="10141" y="281408"/>
                    </a:lnTo>
                    <a:lnTo>
                      <a:pt x="121690" y="281408"/>
                    </a:lnTo>
                    <a:cubicBezTo>
                      <a:pt x="191409"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393"/>
              </a:p>
            </p:txBody>
          </p:sp>
          <p:sp>
            <p:nvSpPr>
              <p:cNvPr id="85" name="Vrije vorm: vorm 84">
                <a:extLst>
                  <a:ext uri="{FF2B5EF4-FFF2-40B4-BE49-F238E27FC236}">
                    <a16:creationId xmlns:a16="http://schemas.microsoft.com/office/drawing/2014/main" id="{F58DD752-7011-F775-7BA5-794BEFA78AD4}"/>
                  </a:ext>
                </a:extLst>
              </p:cNvPr>
              <p:cNvSpPr>
                <a:spLocks noGrp="1" noRot="1" noMove="1" noResize="1" noEditPoints="1" noAdjustHandles="1" noChangeArrowheads="1" noChangeShapeType="1"/>
              </p:cNvSpPr>
              <p:nvPr/>
            </p:nvSpPr>
            <p:spPr>
              <a:xfrm>
                <a:off x="11543768" y="6124766"/>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3099"/>
                      <a:pt x="58310" y="143239"/>
                    </a:cubicBezTo>
                    <a:close/>
                  </a:path>
                </a:pathLst>
              </a:custGeom>
              <a:solidFill>
                <a:schemeClr val="bg1"/>
              </a:solidFill>
              <a:ln w="12644" cap="flat">
                <a:noFill/>
                <a:prstDash val="solid"/>
                <a:miter/>
              </a:ln>
            </p:spPr>
            <p:txBody>
              <a:bodyPr rtlCol="0" anchor="ctr"/>
              <a:lstStyle/>
              <a:p>
                <a:endParaRPr lang="nl-NL" sz="1393"/>
              </a:p>
            </p:txBody>
          </p:sp>
          <p:sp>
            <p:nvSpPr>
              <p:cNvPr id="86" name="Vrije vorm: vorm 85">
                <a:extLst>
                  <a:ext uri="{FF2B5EF4-FFF2-40B4-BE49-F238E27FC236}">
                    <a16:creationId xmlns:a16="http://schemas.microsoft.com/office/drawing/2014/main" id="{3C898207-C289-791F-48AB-6029A95D6DCB}"/>
                  </a:ext>
                </a:extLst>
              </p:cNvPr>
              <p:cNvSpPr>
                <a:spLocks noGrp="1" noRot="1" noMove="1" noResize="1" noEditPoints="1" noAdjustHandles="1" noChangeArrowheads="1" noChangeShapeType="1"/>
              </p:cNvSpPr>
              <p:nvPr userDrawn="1"/>
            </p:nvSpPr>
            <p:spPr>
              <a:xfrm>
                <a:off x="10870156" y="6128572"/>
                <a:ext cx="55817" cy="348857"/>
              </a:xfrm>
              <a:custGeom>
                <a:avLst/>
                <a:gdLst>
                  <a:gd name="connsiteX0" fmla="*/ 0 w 55774"/>
                  <a:gd name="connsiteY0" fmla="*/ 0 h 348591"/>
                  <a:gd name="connsiteX1" fmla="*/ 0 w 55774"/>
                  <a:gd name="connsiteY1" fmla="*/ 348592 h 348591"/>
                  <a:gd name="connsiteX2" fmla="*/ 55775 w 55774"/>
                  <a:gd name="connsiteY2" fmla="*/ 310563 h 348591"/>
                  <a:gd name="connsiteX3" fmla="*/ 55775 w 55774"/>
                  <a:gd name="connsiteY3" fmla="*/ 0 h 348591"/>
                </a:gdLst>
                <a:ahLst/>
                <a:cxnLst>
                  <a:cxn ang="0">
                    <a:pos x="connsiteX0" y="connsiteY0"/>
                  </a:cxn>
                  <a:cxn ang="0">
                    <a:pos x="connsiteX1" y="connsiteY1"/>
                  </a:cxn>
                  <a:cxn ang="0">
                    <a:pos x="connsiteX2" y="connsiteY2"/>
                  </a:cxn>
                  <a:cxn ang="0">
                    <a:pos x="connsiteX3" y="connsiteY3"/>
                  </a:cxn>
                </a:cxnLst>
                <a:rect l="l" t="t" r="r" b="b"/>
                <a:pathLst>
                  <a:path w="55774" h="348591">
                    <a:moveTo>
                      <a:pt x="0" y="0"/>
                    </a:moveTo>
                    <a:lnTo>
                      <a:pt x="0" y="348592"/>
                    </a:lnTo>
                    <a:lnTo>
                      <a:pt x="55775" y="310563"/>
                    </a:lnTo>
                    <a:lnTo>
                      <a:pt x="55775" y="0"/>
                    </a:lnTo>
                    <a:close/>
                  </a:path>
                </a:pathLst>
              </a:custGeom>
              <a:solidFill>
                <a:schemeClr val="bg1"/>
              </a:solidFill>
              <a:ln w="12644" cap="flat">
                <a:noFill/>
                <a:prstDash val="solid"/>
                <a:miter/>
              </a:ln>
            </p:spPr>
            <p:txBody>
              <a:bodyPr rtlCol="0" anchor="ctr"/>
              <a:lstStyle/>
              <a:p>
                <a:endParaRPr lang="nl-NL" sz="1393"/>
              </a:p>
            </p:txBody>
          </p:sp>
          <p:sp>
            <p:nvSpPr>
              <p:cNvPr id="87" name="Vrije vorm: vorm 86">
                <a:extLst>
                  <a:ext uri="{FF2B5EF4-FFF2-40B4-BE49-F238E27FC236}">
                    <a16:creationId xmlns:a16="http://schemas.microsoft.com/office/drawing/2014/main" id="{851C2154-A72C-6291-2EB8-DFC1F3EDC18C}"/>
                  </a:ext>
                </a:extLst>
              </p:cNvPr>
              <p:cNvSpPr>
                <a:spLocks noGrp="1" noRot="1" noMove="1" noResize="1" noEditPoints="1" noAdjustHandles="1" noChangeArrowheads="1" noChangeShapeType="1"/>
              </p:cNvSpPr>
              <p:nvPr userDrawn="1"/>
            </p:nvSpPr>
            <p:spPr>
              <a:xfrm>
                <a:off x="10870156" y="6452040"/>
                <a:ext cx="967902" cy="45668"/>
              </a:xfrm>
              <a:custGeom>
                <a:avLst/>
                <a:gdLst>
                  <a:gd name="connsiteX0" fmla="*/ 65915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5"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393"/>
              </a:p>
            </p:txBody>
          </p:sp>
        </p:grpSp>
        <p:sp>
          <p:nvSpPr>
            <p:cNvPr id="73" name="cornerstone">
              <a:extLst>
                <a:ext uri="{FF2B5EF4-FFF2-40B4-BE49-F238E27FC236}">
                  <a16:creationId xmlns:a16="http://schemas.microsoft.com/office/drawing/2014/main" id="{27E0245E-7008-30AC-4292-A71926DA3617}"/>
                </a:ext>
              </a:extLst>
            </p:cNvPr>
            <p:cNvSpPr>
              <a:spLocks noGrp="1" noRot="1" noMove="1" noResize="1" noEditPoints="1" noAdjustHandles="1" noChangeArrowheads="1" noChangeShapeType="1"/>
            </p:cNvSpPr>
            <p:nvPr userDrawn="1"/>
          </p:nvSpPr>
          <p:spPr>
            <a:xfrm>
              <a:off x="-1" y="-1"/>
              <a:ext cx="2930400" cy="2052548"/>
            </a:xfrm>
            <a:custGeom>
              <a:avLst/>
              <a:gdLst>
                <a:gd name="connsiteX0" fmla="*/ 0 w 2928169"/>
                <a:gd name="connsiteY0" fmla="*/ 0 h 2050985"/>
                <a:gd name="connsiteX1" fmla="*/ 0 w 2928169"/>
                <a:gd name="connsiteY1" fmla="*/ 2050986 h 2050985"/>
                <a:gd name="connsiteX2" fmla="*/ 2928169 w 2928169"/>
                <a:gd name="connsiteY2" fmla="*/ 0 h 2050985"/>
              </a:gdLst>
              <a:ahLst/>
              <a:cxnLst>
                <a:cxn ang="0">
                  <a:pos x="connsiteX0" y="connsiteY0"/>
                </a:cxn>
                <a:cxn ang="0">
                  <a:pos x="connsiteX1" y="connsiteY1"/>
                </a:cxn>
                <a:cxn ang="0">
                  <a:pos x="connsiteX2" y="connsiteY2"/>
                </a:cxn>
              </a:cxnLst>
              <a:rect l="l" t="t" r="r" b="b"/>
              <a:pathLst>
                <a:path w="2928169" h="2050985">
                  <a:moveTo>
                    <a:pt x="0" y="0"/>
                  </a:moveTo>
                  <a:lnTo>
                    <a:pt x="0" y="2050986"/>
                  </a:lnTo>
                  <a:lnTo>
                    <a:pt x="2928169" y="0"/>
                  </a:lnTo>
                  <a:close/>
                </a:path>
              </a:pathLst>
            </a:custGeom>
            <a:solidFill>
              <a:srgbClr val="E81A3B"/>
            </a:solidFill>
            <a:ln w="12644" cap="flat">
              <a:noFill/>
              <a:prstDash val="solid"/>
              <a:miter/>
            </a:ln>
          </p:spPr>
          <p:txBody>
            <a:bodyPr rtlCol="0" anchor="ctr"/>
            <a:lstStyle/>
            <a:p>
              <a:endParaRPr lang="nl-NL" sz="1393"/>
            </a:p>
          </p:txBody>
        </p:sp>
        <p:grpSp>
          <p:nvGrpSpPr>
            <p:cNvPr id="74" name="BDO logo">
              <a:extLst>
                <a:ext uri="{FF2B5EF4-FFF2-40B4-BE49-F238E27FC236}">
                  <a16:creationId xmlns:a16="http://schemas.microsoft.com/office/drawing/2014/main" id="{510ECBFA-FF4F-24D9-9054-E0C34C3FE015}"/>
                </a:ext>
              </a:extLst>
            </p:cNvPr>
            <p:cNvGrpSpPr>
              <a:grpSpLocks noGrp="1" noUngrp="1" noRot="1" noMove="1" noResize="1"/>
            </p:cNvGrpSpPr>
            <p:nvPr userDrawn="1"/>
          </p:nvGrpSpPr>
          <p:grpSpPr>
            <a:xfrm>
              <a:off x="359004" y="356467"/>
              <a:ext cx="970457" cy="372959"/>
              <a:chOff x="359004" y="356467"/>
              <a:chExt cx="970457" cy="372959"/>
            </a:xfrm>
          </p:grpSpPr>
          <p:sp>
            <p:nvSpPr>
              <p:cNvPr id="75" name="Vrije vorm: vorm 74">
                <a:extLst>
                  <a:ext uri="{FF2B5EF4-FFF2-40B4-BE49-F238E27FC236}">
                    <a16:creationId xmlns:a16="http://schemas.microsoft.com/office/drawing/2014/main" id="{99769309-AD03-69D6-8ECE-8806732C64D4}"/>
                  </a:ext>
                </a:extLst>
              </p:cNvPr>
              <p:cNvSpPr>
                <a:spLocks noGrp="1" noRot="1" noMove="1" noResize="1" noEditPoints="1" noAdjustHandles="1" noChangeArrowheads="1" noChangeShapeType="1"/>
              </p:cNvSpPr>
              <p:nvPr/>
            </p:nvSpPr>
            <p:spPr>
              <a:xfrm>
                <a:off x="475713" y="360272"/>
                <a:ext cx="242296" cy="279085"/>
              </a:xfrm>
              <a:custGeom>
                <a:avLst/>
                <a:gdLst>
                  <a:gd name="connsiteX0" fmla="*/ 68451 w 242112"/>
                  <a:gd name="connsiteY0" fmla="*/ 150845 h 278873"/>
                  <a:gd name="connsiteX1" fmla="*/ 102676 w 242112"/>
                  <a:gd name="connsiteY1" fmla="*/ 150845 h 278873"/>
                  <a:gd name="connsiteX2" fmla="*/ 186338 w 242112"/>
                  <a:gd name="connsiteY2" fmla="*/ 195211 h 278873"/>
                  <a:gd name="connsiteX3" fmla="*/ 128028 w 242112"/>
                  <a:gd name="connsiteY3" fmla="*/ 235775 h 278873"/>
                  <a:gd name="connsiteX4" fmla="*/ 73521 w 242112"/>
                  <a:gd name="connsiteY4" fmla="*/ 235775 h 278873"/>
                  <a:gd name="connsiteX5" fmla="*/ 11408 w 242112"/>
                  <a:gd name="connsiteY5" fmla="*/ 278873 h 278873"/>
                  <a:gd name="connsiteX6" fmla="*/ 11408 w 242112"/>
                  <a:gd name="connsiteY6" fmla="*/ 278873 h 278873"/>
                  <a:gd name="connsiteX7" fmla="*/ 126761 w 242112"/>
                  <a:gd name="connsiteY7" fmla="*/ 278873 h 278873"/>
                  <a:gd name="connsiteX8" fmla="*/ 242113 w 242112"/>
                  <a:gd name="connsiteY8" fmla="*/ 196479 h 278873"/>
                  <a:gd name="connsiteX9" fmla="*/ 163521 w 242112"/>
                  <a:gd name="connsiteY9" fmla="*/ 126761 h 278873"/>
                  <a:gd name="connsiteX10" fmla="*/ 219296 w 242112"/>
                  <a:gd name="connsiteY10" fmla="*/ 65915 h 278873"/>
                  <a:gd name="connsiteX11" fmla="*/ 143239 w 242112"/>
                  <a:gd name="connsiteY11" fmla="*/ 0 h 278873"/>
                  <a:gd name="connsiteX12" fmla="*/ 25352 w 242112"/>
                  <a:gd name="connsiteY12" fmla="*/ 0 h 278873"/>
                  <a:gd name="connsiteX13" fmla="*/ 0 w 242112"/>
                  <a:gd name="connsiteY13" fmla="*/ 0 h 278873"/>
                  <a:gd name="connsiteX14" fmla="*/ 10141 w 242112"/>
                  <a:gd name="connsiteY14" fmla="*/ 22817 h 278873"/>
                  <a:gd name="connsiteX15" fmla="*/ 10141 w 242112"/>
                  <a:gd name="connsiteY15" fmla="*/ 259859 h 278873"/>
                  <a:gd name="connsiteX16" fmla="*/ 67183 w 242112"/>
                  <a:gd name="connsiteY16" fmla="*/ 220563 h 278873"/>
                  <a:gd name="connsiteX17" fmla="*/ 67183 w 242112"/>
                  <a:gd name="connsiteY17" fmla="*/ 150845 h 278873"/>
                  <a:gd name="connsiteX18" fmla="*/ 68451 w 242112"/>
                  <a:gd name="connsiteY18" fmla="*/ 43099 h 278873"/>
                  <a:gd name="connsiteX19" fmla="*/ 128028 w 242112"/>
                  <a:gd name="connsiteY19" fmla="*/ 43099 h 278873"/>
                  <a:gd name="connsiteX20" fmla="*/ 164789 w 242112"/>
                  <a:gd name="connsiteY20" fmla="*/ 74789 h 278873"/>
                  <a:gd name="connsiteX21" fmla="*/ 114085 w 242112"/>
                  <a:gd name="connsiteY21" fmla="*/ 114085 h 278873"/>
                  <a:gd name="connsiteX22" fmla="*/ 69718 w 242112"/>
                  <a:gd name="connsiteY22" fmla="*/ 114085 h 278873"/>
                  <a:gd name="connsiteX23" fmla="*/ 69718 w 242112"/>
                  <a:gd name="connsiteY23" fmla="*/ 43099 h 2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112" h="278873">
                    <a:moveTo>
                      <a:pt x="68451" y="150845"/>
                    </a:moveTo>
                    <a:lnTo>
                      <a:pt x="102676" y="150845"/>
                    </a:lnTo>
                    <a:cubicBezTo>
                      <a:pt x="158451" y="150845"/>
                      <a:pt x="186338" y="163521"/>
                      <a:pt x="186338" y="195211"/>
                    </a:cubicBezTo>
                    <a:cubicBezTo>
                      <a:pt x="186338" y="224366"/>
                      <a:pt x="163521" y="235775"/>
                      <a:pt x="128028" y="235775"/>
                    </a:cubicBezTo>
                    <a:cubicBezTo>
                      <a:pt x="119155" y="235775"/>
                      <a:pt x="86197" y="235775"/>
                      <a:pt x="73521" y="235775"/>
                    </a:cubicBezTo>
                    <a:lnTo>
                      <a:pt x="11408" y="278873"/>
                    </a:lnTo>
                    <a:lnTo>
                      <a:pt x="11408" y="278873"/>
                    </a:lnTo>
                    <a:lnTo>
                      <a:pt x="126761" y="278873"/>
                    </a:lnTo>
                    <a:cubicBezTo>
                      <a:pt x="196479" y="278873"/>
                      <a:pt x="242113" y="253521"/>
                      <a:pt x="242113" y="196479"/>
                    </a:cubicBezTo>
                    <a:cubicBezTo>
                      <a:pt x="242113" y="145775"/>
                      <a:pt x="200282" y="126761"/>
                      <a:pt x="163521" y="126761"/>
                    </a:cubicBezTo>
                    <a:cubicBezTo>
                      <a:pt x="188873" y="126761"/>
                      <a:pt x="219296" y="103944"/>
                      <a:pt x="219296" y="65915"/>
                    </a:cubicBezTo>
                    <a:cubicBezTo>
                      <a:pt x="219296" y="27887"/>
                      <a:pt x="183803" y="0"/>
                      <a:pt x="143239" y="0"/>
                    </a:cubicBezTo>
                    <a:lnTo>
                      <a:pt x="25352" y="0"/>
                    </a:lnTo>
                    <a:lnTo>
                      <a:pt x="0" y="0"/>
                    </a:lnTo>
                    <a:lnTo>
                      <a:pt x="10141" y="22817"/>
                    </a:lnTo>
                    <a:lnTo>
                      <a:pt x="10141" y="259859"/>
                    </a:lnTo>
                    <a:lnTo>
                      <a:pt x="67183" y="220563"/>
                    </a:lnTo>
                    <a:lnTo>
                      <a:pt x="67183" y="150845"/>
                    </a:lnTo>
                    <a:close/>
                    <a:moveTo>
                      <a:pt x="68451" y="43099"/>
                    </a:moveTo>
                    <a:lnTo>
                      <a:pt x="128028" y="43099"/>
                    </a:lnTo>
                    <a:cubicBezTo>
                      <a:pt x="144507" y="43099"/>
                      <a:pt x="164789" y="46901"/>
                      <a:pt x="164789" y="74789"/>
                    </a:cubicBezTo>
                    <a:cubicBezTo>
                      <a:pt x="164789" y="102676"/>
                      <a:pt x="135634" y="114085"/>
                      <a:pt x="114085" y="114085"/>
                    </a:cubicBezTo>
                    <a:lnTo>
                      <a:pt x="69718" y="114085"/>
                    </a:lnTo>
                    <a:lnTo>
                      <a:pt x="69718" y="43099"/>
                    </a:lnTo>
                    <a:close/>
                  </a:path>
                </a:pathLst>
              </a:custGeom>
              <a:solidFill>
                <a:schemeClr val="bg1"/>
              </a:solidFill>
              <a:ln w="12644" cap="flat">
                <a:noFill/>
                <a:prstDash val="solid"/>
                <a:miter/>
              </a:ln>
            </p:spPr>
            <p:txBody>
              <a:bodyPr rtlCol="0" anchor="ctr"/>
              <a:lstStyle/>
              <a:p>
                <a:endParaRPr lang="nl-NL" sz="1393"/>
              </a:p>
            </p:txBody>
          </p:sp>
          <p:sp>
            <p:nvSpPr>
              <p:cNvPr id="76" name="Vrije vorm: vorm 75">
                <a:extLst>
                  <a:ext uri="{FF2B5EF4-FFF2-40B4-BE49-F238E27FC236}">
                    <a16:creationId xmlns:a16="http://schemas.microsoft.com/office/drawing/2014/main" id="{EB2372BA-6410-6C00-20EC-A59B8123548B}"/>
                  </a:ext>
                </a:extLst>
              </p:cNvPr>
              <p:cNvSpPr>
                <a:spLocks noGrp="1" noRot="1" noMove="1" noResize="1" noEditPoints="1" noAdjustHandles="1" noChangeArrowheads="1" noChangeShapeType="1"/>
              </p:cNvSpPr>
              <p:nvPr/>
            </p:nvSpPr>
            <p:spPr>
              <a:xfrm>
                <a:off x="744650" y="357735"/>
                <a:ext cx="261325" cy="281622"/>
              </a:xfrm>
              <a:custGeom>
                <a:avLst/>
                <a:gdLst>
                  <a:gd name="connsiteX0" fmla="*/ 67183 w 261126"/>
                  <a:gd name="connsiteY0" fmla="*/ 45634 h 281408"/>
                  <a:gd name="connsiteX1" fmla="*/ 105211 w 261126"/>
                  <a:gd name="connsiteY1" fmla="*/ 45634 h 281408"/>
                  <a:gd name="connsiteX2" fmla="*/ 202817 w 261126"/>
                  <a:gd name="connsiteY2" fmla="*/ 141972 h 281408"/>
                  <a:gd name="connsiteX3" fmla="*/ 105211 w 261126"/>
                  <a:gd name="connsiteY3" fmla="*/ 238310 h 281408"/>
                  <a:gd name="connsiteX4" fmla="*/ 72254 w 261126"/>
                  <a:gd name="connsiteY4" fmla="*/ 238310 h 281408"/>
                  <a:gd name="connsiteX5" fmla="*/ 10141 w 261126"/>
                  <a:gd name="connsiteY5" fmla="*/ 281408 h 281408"/>
                  <a:gd name="connsiteX6" fmla="*/ 10141 w 261126"/>
                  <a:gd name="connsiteY6" fmla="*/ 281408 h 281408"/>
                  <a:gd name="connsiteX7" fmla="*/ 121690 w 261126"/>
                  <a:gd name="connsiteY7" fmla="*/ 281408 h 281408"/>
                  <a:gd name="connsiteX8" fmla="*/ 261127 w 261126"/>
                  <a:gd name="connsiteY8" fmla="*/ 140704 h 281408"/>
                  <a:gd name="connsiteX9" fmla="*/ 121690 w 261126"/>
                  <a:gd name="connsiteY9" fmla="*/ 0 h 281408"/>
                  <a:gd name="connsiteX10" fmla="*/ 0 w 261126"/>
                  <a:gd name="connsiteY10" fmla="*/ 0 h 281408"/>
                  <a:gd name="connsiteX11" fmla="*/ 10141 w 261126"/>
                  <a:gd name="connsiteY11" fmla="*/ 22817 h 281408"/>
                  <a:gd name="connsiteX12" fmla="*/ 10141 w 261126"/>
                  <a:gd name="connsiteY12" fmla="*/ 259859 h 281408"/>
                  <a:gd name="connsiteX13" fmla="*/ 67183 w 261126"/>
                  <a:gd name="connsiteY13" fmla="*/ 220563 h 281408"/>
                  <a:gd name="connsiteX14" fmla="*/ 67183 w 261126"/>
                  <a:gd name="connsiteY14" fmla="*/ 45634 h 28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26" h="281408">
                    <a:moveTo>
                      <a:pt x="67183" y="45634"/>
                    </a:moveTo>
                    <a:lnTo>
                      <a:pt x="105211" y="45634"/>
                    </a:lnTo>
                    <a:cubicBezTo>
                      <a:pt x="121690" y="45634"/>
                      <a:pt x="202817" y="49437"/>
                      <a:pt x="202817" y="141972"/>
                    </a:cubicBezTo>
                    <a:cubicBezTo>
                      <a:pt x="202817" y="248451"/>
                      <a:pt x="105211" y="238310"/>
                      <a:pt x="105211" y="238310"/>
                    </a:cubicBezTo>
                    <a:lnTo>
                      <a:pt x="72254" y="238310"/>
                    </a:lnTo>
                    <a:lnTo>
                      <a:pt x="10141" y="281408"/>
                    </a:lnTo>
                    <a:lnTo>
                      <a:pt x="10141" y="281408"/>
                    </a:lnTo>
                    <a:lnTo>
                      <a:pt x="121690" y="281408"/>
                    </a:lnTo>
                    <a:cubicBezTo>
                      <a:pt x="191408" y="281408"/>
                      <a:pt x="261127" y="238310"/>
                      <a:pt x="261127" y="140704"/>
                    </a:cubicBezTo>
                    <a:cubicBezTo>
                      <a:pt x="261127" y="54507"/>
                      <a:pt x="199014" y="0"/>
                      <a:pt x="121690" y="0"/>
                    </a:cubicBezTo>
                    <a:lnTo>
                      <a:pt x="0" y="0"/>
                    </a:lnTo>
                    <a:lnTo>
                      <a:pt x="10141" y="22817"/>
                    </a:lnTo>
                    <a:lnTo>
                      <a:pt x="10141" y="259859"/>
                    </a:lnTo>
                    <a:lnTo>
                      <a:pt x="67183" y="220563"/>
                    </a:lnTo>
                    <a:lnTo>
                      <a:pt x="67183" y="45634"/>
                    </a:lnTo>
                    <a:close/>
                  </a:path>
                </a:pathLst>
              </a:custGeom>
              <a:solidFill>
                <a:schemeClr val="bg1"/>
              </a:solidFill>
              <a:ln w="12644" cap="flat">
                <a:noFill/>
                <a:prstDash val="solid"/>
                <a:miter/>
              </a:ln>
            </p:spPr>
            <p:txBody>
              <a:bodyPr rtlCol="0" anchor="ctr"/>
              <a:lstStyle/>
              <a:p>
                <a:endParaRPr lang="nl-NL" sz="1393"/>
              </a:p>
            </p:txBody>
          </p:sp>
          <p:sp>
            <p:nvSpPr>
              <p:cNvPr id="77" name="Vrije vorm: vorm 76">
                <a:extLst>
                  <a:ext uri="{FF2B5EF4-FFF2-40B4-BE49-F238E27FC236}">
                    <a16:creationId xmlns:a16="http://schemas.microsoft.com/office/drawing/2014/main" id="{0345B318-02FE-0878-4E5A-890EC8FDF949}"/>
                  </a:ext>
                </a:extLst>
              </p:cNvPr>
              <p:cNvSpPr>
                <a:spLocks noGrp="1" noRot="1" noMove="1" noResize="1" noEditPoints="1" noAdjustHandles="1" noChangeArrowheads="1" noChangeShapeType="1"/>
              </p:cNvSpPr>
              <p:nvPr/>
            </p:nvSpPr>
            <p:spPr>
              <a:xfrm>
                <a:off x="1032616" y="356467"/>
                <a:ext cx="296845" cy="286696"/>
              </a:xfrm>
              <a:custGeom>
                <a:avLst/>
                <a:gdLst>
                  <a:gd name="connsiteX0" fmla="*/ 0 w 296619"/>
                  <a:gd name="connsiteY0" fmla="*/ 143239 h 286478"/>
                  <a:gd name="connsiteX1" fmla="*/ 148310 w 296619"/>
                  <a:gd name="connsiteY1" fmla="*/ 286479 h 286478"/>
                  <a:gd name="connsiteX2" fmla="*/ 296620 w 296619"/>
                  <a:gd name="connsiteY2" fmla="*/ 143239 h 286478"/>
                  <a:gd name="connsiteX3" fmla="*/ 148310 w 296619"/>
                  <a:gd name="connsiteY3" fmla="*/ 0 h 286478"/>
                  <a:gd name="connsiteX4" fmla="*/ 0 w 296619"/>
                  <a:gd name="connsiteY4" fmla="*/ 143239 h 286478"/>
                  <a:gd name="connsiteX5" fmla="*/ 58310 w 296619"/>
                  <a:gd name="connsiteY5" fmla="*/ 143239 h 286478"/>
                  <a:gd name="connsiteX6" fmla="*/ 148310 w 296619"/>
                  <a:gd name="connsiteY6" fmla="*/ 41831 h 286478"/>
                  <a:gd name="connsiteX7" fmla="*/ 238310 w 296619"/>
                  <a:gd name="connsiteY7" fmla="*/ 143239 h 286478"/>
                  <a:gd name="connsiteX8" fmla="*/ 148310 w 296619"/>
                  <a:gd name="connsiteY8" fmla="*/ 244648 h 286478"/>
                  <a:gd name="connsiteX9" fmla="*/ 58310 w 296619"/>
                  <a:gd name="connsiteY9" fmla="*/ 143239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619" h="286478">
                    <a:moveTo>
                      <a:pt x="0" y="143239"/>
                    </a:moveTo>
                    <a:cubicBezTo>
                      <a:pt x="0" y="254789"/>
                      <a:pt x="90000" y="286479"/>
                      <a:pt x="148310" y="286479"/>
                    </a:cubicBezTo>
                    <a:cubicBezTo>
                      <a:pt x="206620" y="286479"/>
                      <a:pt x="296620" y="254789"/>
                      <a:pt x="296620" y="143239"/>
                    </a:cubicBezTo>
                    <a:cubicBezTo>
                      <a:pt x="296620" y="31690"/>
                      <a:pt x="206620" y="0"/>
                      <a:pt x="148310" y="0"/>
                    </a:cubicBezTo>
                    <a:cubicBezTo>
                      <a:pt x="90000" y="0"/>
                      <a:pt x="0" y="31690"/>
                      <a:pt x="0" y="143239"/>
                    </a:cubicBezTo>
                    <a:close/>
                    <a:moveTo>
                      <a:pt x="58310" y="143239"/>
                    </a:moveTo>
                    <a:cubicBezTo>
                      <a:pt x="58310" y="63380"/>
                      <a:pt x="112817" y="41831"/>
                      <a:pt x="148310" y="41831"/>
                    </a:cubicBezTo>
                    <a:cubicBezTo>
                      <a:pt x="183803" y="41831"/>
                      <a:pt x="238310" y="64648"/>
                      <a:pt x="238310" y="143239"/>
                    </a:cubicBezTo>
                    <a:cubicBezTo>
                      <a:pt x="238310" y="223099"/>
                      <a:pt x="183803" y="244648"/>
                      <a:pt x="148310" y="244648"/>
                    </a:cubicBezTo>
                    <a:cubicBezTo>
                      <a:pt x="112817" y="244648"/>
                      <a:pt x="58310" y="221831"/>
                      <a:pt x="58310" y="143239"/>
                    </a:cubicBezTo>
                    <a:close/>
                  </a:path>
                </a:pathLst>
              </a:custGeom>
              <a:solidFill>
                <a:schemeClr val="bg1"/>
              </a:solidFill>
              <a:ln w="12644" cap="flat">
                <a:noFill/>
                <a:prstDash val="solid"/>
                <a:miter/>
              </a:ln>
            </p:spPr>
            <p:txBody>
              <a:bodyPr rtlCol="0" anchor="ctr"/>
              <a:lstStyle/>
              <a:p>
                <a:endParaRPr lang="nl-NL" sz="1393"/>
              </a:p>
            </p:txBody>
          </p:sp>
          <p:sp>
            <p:nvSpPr>
              <p:cNvPr id="78" name="Vrije vorm: vorm 77">
                <a:extLst>
                  <a:ext uri="{FF2B5EF4-FFF2-40B4-BE49-F238E27FC236}">
                    <a16:creationId xmlns:a16="http://schemas.microsoft.com/office/drawing/2014/main" id="{72C79872-CE81-D8DE-E96E-A99E6E181ED0}"/>
                  </a:ext>
                </a:extLst>
              </p:cNvPr>
              <p:cNvSpPr>
                <a:spLocks noGrp="1" noRot="1" noMove="1" noResize="1" noEditPoints="1" noAdjustHandles="1" noChangeArrowheads="1" noChangeShapeType="1"/>
              </p:cNvSpPr>
              <p:nvPr/>
            </p:nvSpPr>
            <p:spPr>
              <a:xfrm>
                <a:off x="359004" y="359004"/>
                <a:ext cx="55817" cy="350126"/>
              </a:xfrm>
              <a:custGeom>
                <a:avLst/>
                <a:gdLst>
                  <a:gd name="connsiteX0" fmla="*/ 0 w 55774"/>
                  <a:gd name="connsiteY0" fmla="*/ 0 h 349859"/>
                  <a:gd name="connsiteX1" fmla="*/ 0 w 55774"/>
                  <a:gd name="connsiteY1" fmla="*/ 349859 h 349859"/>
                  <a:gd name="connsiteX2" fmla="*/ 55775 w 55774"/>
                  <a:gd name="connsiteY2" fmla="*/ 310563 h 349859"/>
                  <a:gd name="connsiteX3" fmla="*/ 55775 w 55774"/>
                  <a:gd name="connsiteY3" fmla="*/ 0 h 349859"/>
                </a:gdLst>
                <a:ahLst/>
                <a:cxnLst>
                  <a:cxn ang="0">
                    <a:pos x="connsiteX0" y="connsiteY0"/>
                  </a:cxn>
                  <a:cxn ang="0">
                    <a:pos x="connsiteX1" y="connsiteY1"/>
                  </a:cxn>
                  <a:cxn ang="0">
                    <a:pos x="connsiteX2" y="connsiteY2"/>
                  </a:cxn>
                  <a:cxn ang="0">
                    <a:pos x="connsiteX3" y="connsiteY3"/>
                  </a:cxn>
                </a:cxnLst>
                <a:rect l="l" t="t" r="r" b="b"/>
                <a:pathLst>
                  <a:path w="55774" h="349859">
                    <a:moveTo>
                      <a:pt x="0" y="0"/>
                    </a:moveTo>
                    <a:lnTo>
                      <a:pt x="0" y="349859"/>
                    </a:lnTo>
                    <a:lnTo>
                      <a:pt x="55775" y="310563"/>
                    </a:lnTo>
                    <a:lnTo>
                      <a:pt x="55775" y="0"/>
                    </a:lnTo>
                    <a:close/>
                  </a:path>
                </a:pathLst>
              </a:custGeom>
              <a:solidFill>
                <a:schemeClr val="bg1"/>
              </a:solidFill>
              <a:ln w="12644" cap="flat">
                <a:noFill/>
                <a:prstDash val="solid"/>
                <a:miter/>
              </a:ln>
            </p:spPr>
            <p:txBody>
              <a:bodyPr rtlCol="0" anchor="ctr"/>
              <a:lstStyle/>
              <a:p>
                <a:endParaRPr lang="nl-NL" sz="1393"/>
              </a:p>
            </p:txBody>
          </p:sp>
          <p:sp>
            <p:nvSpPr>
              <p:cNvPr id="79" name="Vrije vorm: vorm 78">
                <a:extLst>
                  <a:ext uri="{FF2B5EF4-FFF2-40B4-BE49-F238E27FC236}">
                    <a16:creationId xmlns:a16="http://schemas.microsoft.com/office/drawing/2014/main" id="{C02DC6E3-6393-8E3A-6178-F392BF8A194A}"/>
                  </a:ext>
                </a:extLst>
              </p:cNvPr>
              <p:cNvSpPr>
                <a:spLocks noGrp="1" noRot="1" noMove="1" noResize="1" noEditPoints="1" noAdjustHandles="1" noChangeArrowheads="1" noChangeShapeType="1"/>
              </p:cNvSpPr>
              <p:nvPr/>
            </p:nvSpPr>
            <p:spPr>
              <a:xfrm>
                <a:off x="359004" y="683758"/>
                <a:ext cx="967920" cy="45668"/>
              </a:xfrm>
              <a:custGeom>
                <a:avLst/>
                <a:gdLst>
                  <a:gd name="connsiteX0" fmla="*/ 65916 w 967183"/>
                  <a:gd name="connsiteY0" fmla="*/ 0 h 45633"/>
                  <a:gd name="connsiteX1" fmla="*/ 0 w 967183"/>
                  <a:gd name="connsiteY1" fmla="*/ 45634 h 45633"/>
                  <a:gd name="connsiteX2" fmla="*/ 967183 w 967183"/>
                  <a:gd name="connsiteY2" fmla="*/ 45634 h 45633"/>
                  <a:gd name="connsiteX3" fmla="*/ 967183 w 967183"/>
                  <a:gd name="connsiteY3" fmla="*/ 0 h 45633"/>
                </a:gdLst>
                <a:ahLst/>
                <a:cxnLst>
                  <a:cxn ang="0">
                    <a:pos x="connsiteX0" y="connsiteY0"/>
                  </a:cxn>
                  <a:cxn ang="0">
                    <a:pos x="connsiteX1" y="connsiteY1"/>
                  </a:cxn>
                  <a:cxn ang="0">
                    <a:pos x="connsiteX2" y="connsiteY2"/>
                  </a:cxn>
                  <a:cxn ang="0">
                    <a:pos x="connsiteX3" y="connsiteY3"/>
                  </a:cxn>
                </a:cxnLst>
                <a:rect l="l" t="t" r="r" b="b"/>
                <a:pathLst>
                  <a:path w="967183" h="45633">
                    <a:moveTo>
                      <a:pt x="65916" y="0"/>
                    </a:moveTo>
                    <a:lnTo>
                      <a:pt x="0" y="45634"/>
                    </a:lnTo>
                    <a:lnTo>
                      <a:pt x="967183" y="45634"/>
                    </a:lnTo>
                    <a:lnTo>
                      <a:pt x="967183" y="0"/>
                    </a:lnTo>
                    <a:close/>
                  </a:path>
                </a:pathLst>
              </a:custGeom>
              <a:solidFill>
                <a:schemeClr val="bg1"/>
              </a:solidFill>
              <a:ln w="12644" cap="flat">
                <a:noFill/>
                <a:prstDash val="solid"/>
                <a:miter/>
              </a:ln>
            </p:spPr>
            <p:txBody>
              <a:bodyPr rtlCol="0" anchor="ctr"/>
              <a:lstStyle/>
              <a:p>
                <a:endParaRPr lang="nl-NL" sz="1393"/>
              </a:p>
            </p:txBody>
          </p:sp>
        </p:grpSp>
      </p:grpSp>
      <p:sp>
        <p:nvSpPr>
          <p:cNvPr id="2" name="title placeholder"/>
          <p:cNvSpPr>
            <a:spLocks noGrp="1"/>
          </p:cNvSpPr>
          <p:nvPr userDrawn="1">
            <p:ph type="title"/>
          </p:nvPr>
        </p:nvSpPr>
        <p:spPr>
          <a:xfrm>
            <a:off x="485523" y="550804"/>
            <a:ext cx="11215359" cy="373649"/>
          </a:xfrm>
          <a:prstGeom prst="rect">
            <a:avLst/>
          </a:prstGeom>
        </p:spPr>
        <p:txBody>
          <a:bodyPr vert="horz" lIns="0" tIns="0" rIns="0" bIns="0" rtlCol="0" anchor="t" anchorCtr="0">
            <a:spAutoFit/>
          </a:bodyPr>
          <a:lstStyle/>
          <a:p>
            <a:endParaRPr lang="en-CA" noProof="0"/>
          </a:p>
        </p:txBody>
      </p:sp>
      <p:sp>
        <p:nvSpPr>
          <p:cNvPr id="4" name="Text Placeholder 3">
            <a:extLst>
              <a:ext uri="{FF2B5EF4-FFF2-40B4-BE49-F238E27FC236}">
                <a16:creationId xmlns:a16="http://schemas.microsoft.com/office/drawing/2014/main" id="{CEF26BB3-76F7-AB7F-BD8C-ABB780F3D16A}"/>
              </a:ext>
            </a:extLst>
          </p:cNvPr>
          <p:cNvSpPr>
            <a:spLocks noGrp="1"/>
          </p:cNvSpPr>
          <p:nvPr>
            <p:ph type="body" idx="1"/>
          </p:nvPr>
        </p:nvSpPr>
        <p:spPr>
          <a:xfrm>
            <a:off x="499321" y="1289872"/>
            <a:ext cx="10514293" cy="4351963"/>
          </a:xfrm>
          <a:prstGeom prst="rect">
            <a:avLst/>
          </a:prstGeom>
        </p:spPr>
        <p:txBody>
          <a:bodyPr vert="horz" lIns="91440" tIns="45720" rIns="91440" bIns="45720" rtlCol="0">
            <a:normAutofit/>
          </a:bodyPr>
          <a:lstStyle/>
          <a:p>
            <a:pPr lvl="0"/>
            <a:r>
              <a:rPr lang="en-CA" noProof="0"/>
              <a:t>Default text</a:t>
            </a:r>
          </a:p>
          <a:p>
            <a:pPr lvl="1"/>
            <a:r>
              <a:rPr lang="en-CA" noProof="0"/>
              <a:t>Heading 01</a:t>
            </a:r>
          </a:p>
          <a:p>
            <a:pPr lvl="2"/>
            <a:r>
              <a:rPr lang="en-CA" noProof="0"/>
              <a:t>Heading 02</a:t>
            </a:r>
          </a:p>
          <a:p>
            <a:pPr lvl="3"/>
            <a:r>
              <a:rPr lang="en-CA" noProof="0"/>
              <a:t>Pull Quote</a:t>
            </a:r>
          </a:p>
          <a:p>
            <a:pPr lvl="4"/>
            <a:r>
              <a:rPr lang="en-CA" noProof="0"/>
              <a:t>Level 01</a:t>
            </a:r>
          </a:p>
          <a:p>
            <a:pPr lvl="5"/>
            <a:r>
              <a:rPr lang="en-CA" noProof="0"/>
              <a:t>Level 02</a:t>
            </a:r>
          </a:p>
          <a:p>
            <a:pPr lvl="7"/>
            <a:r>
              <a:rPr lang="en-CA" noProof="0"/>
              <a:t>Numbered list (list level_01)</a:t>
            </a:r>
          </a:p>
        </p:txBody>
      </p:sp>
    </p:spTree>
    <p:extLst>
      <p:ext uri="{BB962C8B-B14F-4D97-AF65-F5344CB8AC3E}">
        <p14:creationId xmlns:p14="http://schemas.microsoft.com/office/powerpoint/2010/main" val="139142923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 id="2147484034" r:id="rId36"/>
    <p:sldLayoutId id="2147484035" r:id="rId37"/>
    <p:sldLayoutId id="2147484036" r:id="rId38"/>
    <p:sldLayoutId id="2147484037" r:id="rId39"/>
    <p:sldLayoutId id="2147484038" r:id="rId40"/>
    <p:sldLayoutId id="2147484039" r:id="rId41"/>
    <p:sldLayoutId id="2147484040" r:id="rId42"/>
    <p:sldLayoutId id="2147484041" r:id="rId43"/>
    <p:sldLayoutId id="2147484042" r:id="rId44"/>
    <p:sldLayoutId id="2147484043" r:id="rId45"/>
    <p:sldLayoutId id="2147484044" r:id="rId46"/>
    <p:sldLayoutId id="2147484045" r:id="rId47"/>
    <p:sldLayoutId id="2147484046" r:id="rId48"/>
    <p:sldLayoutId id="2147484047" r:id="rId49"/>
    <p:sldLayoutId id="2147484048" r:id="rId50"/>
    <p:sldLayoutId id="2147484049" r:id="rId51"/>
    <p:sldLayoutId id="2147484050" r:id="rId52"/>
    <p:sldLayoutId id="2147484051" r:id="rId53"/>
    <p:sldLayoutId id="2147484052" r:id="rId54"/>
    <p:sldLayoutId id="2147484053" r:id="rId55"/>
    <p:sldLayoutId id="2147484054" r:id="rId56"/>
    <p:sldLayoutId id="2147484055" r:id="rId57"/>
    <p:sldLayoutId id="2147484056" r:id="rId58"/>
    <p:sldLayoutId id="2147484057" r:id="rId59"/>
    <p:sldLayoutId id="2147484058" r:id="rId60"/>
    <p:sldLayoutId id="2147484059" r:id="rId61"/>
    <p:sldLayoutId id="2147484060" r:id="rId62"/>
    <p:sldLayoutId id="2147484061" r:id="rId63"/>
    <p:sldLayoutId id="2147484062" r:id="rId64"/>
    <p:sldLayoutId id="2147484063" r:id="rId65"/>
    <p:sldLayoutId id="2147484064" r:id="rId66"/>
    <p:sldLayoutId id="2147484065" r:id="rId67"/>
    <p:sldLayoutId id="2147484066" r:id="rId68"/>
    <p:sldLayoutId id="2147484067" r:id="rId69"/>
    <p:sldLayoutId id="2147484068" r:id="rId70"/>
    <p:sldLayoutId id="2147484069" r:id="rId71"/>
    <p:sldLayoutId id="2147484070" r:id="rId72"/>
    <p:sldLayoutId id="2147484071" r:id="rId73"/>
    <p:sldLayoutId id="2147484072" r:id="rId74"/>
    <p:sldLayoutId id="2147484073" r:id="rId75"/>
    <p:sldLayoutId id="2147484074" r:id="rId76"/>
    <p:sldLayoutId id="2147484075" r:id="rId77"/>
    <p:sldLayoutId id="2147484076" r:id="rId78"/>
    <p:sldLayoutId id="2147484077" r:id="rId79"/>
    <p:sldLayoutId id="2147484078" r:id="rId80"/>
    <p:sldLayoutId id="2147484079" r:id="rId81"/>
    <p:sldLayoutId id="2147484080" r:id="rId82"/>
    <p:sldLayoutId id="2147484081" r:id="rId83"/>
    <p:sldLayoutId id="2147484082" r:id="rId84"/>
    <p:sldLayoutId id="2147484083" r:id="rId85"/>
    <p:sldLayoutId id="2147484084" r:id="rId86"/>
    <p:sldLayoutId id="2147484085" r:id="rId87"/>
    <p:sldLayoutId id="2147484087" r:id="rId88"/>
    <p:sldLayoutId id="2147484091" r:id="rId89"/>
    <p:sldLayoutId id="2147484092" r:id="rId90"/>
    <p:sldLayoutId id="2147484093" r:id="rId91"/>
    <p:sldLayoutId id="2147484095" r:id="rId92"/>
    <p:sldLayoutId id="2147484097" r:id="rId9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707566" rtl="0" eaLnBrk="1" latinLnBrk="0" hangingPunct="1">
        <a:spcBef>
          <a:spcPct val="0"/>
        </a:spcBef>
        <a:spcAft>
          <a:spcPts val="465"/>
        </a:spcAft>
        <a:buNone/>
        <a:defRPr sz="2428" b="1" kern="1200">
          <a:solidFill>
            <a:schemeClr val="tx1"/>
          </a:solidFill>
          <a:latin typeface="Trebuchet MS" panose="020B0603020202020204" pitchFamily="34" charset="0"/>
          <a:ea typeface="+mj-ea"/>
          <a:cs typeface="+mj-cs"/>
        </a:defRPr>
      </a:lvl1pPr>
    </p:titleStyle>
    <p:bodyStyle>
      <a:lvl1pPr marL="0" indent="0" algn="l" defTabSz="222343" rtl="0" eaLnBrk="1" latinLnBrk="0" hangingPunct="1">
        <a:spcBef>
          <a:spcPts val="0"/>
        </a:spcBef>
        <a:spcAft>
          <a:spcPts val="465"/>
        </a:spcAft>
        <a:buFont typeface="Arial" panose="020B0604020202020204" pitchFamily="34" charset="0"/>
        <a:buNone/>
        <a:defRPr sz="1213" b="0" kern="1200">
          <a:solidFill>
            <a:schemeClr val="tx2"/>
          </a:solidFill>
          <a:latin typeface="Trebuchet MS" panose="020B0603020202020204" pitchFamily="34" charset="0"/>
          <a:ea typeface="+mn-ea"/>
          <a:cs typeface="+mn-cs"/>
        </a:defRPr>
      </a:lvl1pPr>
      <a:lvl2pPr marL="0" indent="0" algn="l" defTabSz="222343" rtl="0" eaLnBrk="1" latinLnBrk="0" hangingPunct="1">
        <a:spcBef>
          <a:spcPts val="0"/>
        </a:spcBef>
        <a:spcAft>
          <a:spcPts val="465"/>
        </a:spcAft>
        <a:buClrTx/>
        <a:buSzPct val="100000"/>
        <a:buFont typeface="Arial" panose="020B0604020202020204" pitchFamily="34" charset="0"/>
        <a:buNone/>
        <a:defRPr sz="1699" b="1" kern="1200">
          <a:solidFill>
            <a:schemeClr val="tx2"/>
          </a:solidFill>
          <a:latin typeface="Trebuchet MS" panose="020B0603020202020204" pitchFamily="34" charset="0"/>
          <a:ea typeface="+mn-ea"/>
          <a:cs typeface="+mn-cs"/>
        </a:defRPr>
      </a:lvl2pPr>
      <a:lvl3pPr marL="208927" indent="0" algn="l" defTabSz="222343" rtl="0" eaLnBrk="1" latinLnBrk="0" hangingPunct="1">
        <a:spcBef>
          <a:spcPts val="0"/>
        </a:spcBef>
        <a:spcAft>
          <a:spcPts val="465"/>
        </a:spcAft>
        <a:buClrTx/>
        <a:buSzPct val="80000"/>
        <a:buFont typeface="Courier New" panose="02070309020205020404" pitchFamily="49" charset="0"/>
        <a:buNone/>
        <a:defRPr sz="1457" b="1" i="0" kern="1200">
          <a:solidFill>
            <a:schemeClr val="tx2"/>
          </a:solidFill>
          <a:latin typeface="Trebuchet MS" panose="020B0603020202020204" pitchFamily="34" charset="0"/>
          <a:ea typeface="+mn-ea"/>
          <a:cs typeface="+mn-cs"/>
        </a:defRPr>
      </a:lvl3pPr>
      <a:lvl4pPr marL="417854" indent="0" algn="l" defTabSz="222343" rtl="0" eaLnBrk="1" latinLnBrk="0" hangingPunct="1">
        <a:spcBef>
          <a:spcPts val="0"/>
        </a:spcBef>
        <a:spcAft>
          <a:spcPts val="465"/>
        </a:spcAft>
        <a:buClrTx/>
        <a:buSzPct val="100000"/>
        <a:buFont typeface="Arial" panose="020B0604020202020204" pitchFamily="34" charset="0"/>
        <a:buNone/>
        <a:defRPr sz="1942" i="1" kern="1200">
          <a:solidFill>
            <a:schemeClr val="tx2"/>
          </a:solidFill>
          <a:latin typeface="Trebuchet MS" panose="020B0603020202020204" pitchFamily="34" charset="0"/>
          <a:ea typeface="+mn-ea"/>
          <a:cs typeface="+mn-cs"/>
        </a:defRPr>
      </a:lvl4pPr>
      <a:lvl5pPr marL="208099" indent="-208099" algn="l" defTabSz="222343" rtl="0" eaLnBrk="1" latinLnBrk="0" hangingPunct="1">
        <a:spcBef>
          <a:spcPts val="0"/>
        </a:spcBef>
        <a:spcAft>
          <a:spcPts val="465"/>
        </a:spcAft>
        <a:buClrTx/>
        <a:buSzPct val="100000"/>
        <a:buFont typeface="Arial" panose="020B0604020202020204" pitchFamily="34" charset="0"/>
        <a:buChar char="•"/>
        <a:defRPr sz="1213" kern="1200">
          <a:solidFill>
            <a:schemeClr val="tx2"/>
          </a:solidFill>
          <a:latin typeface="Trebuchet MS" panose="020B0603020202020204" pitchFamily="34" charset="0"/>
          <a:ea typeface="+mn-ea"/>
          <a:cs typeface="+mn-cs"/>
        </a:defRPr>
      </a:lvl5pPr>
      <a:lvl6pPr marL="417854" indent="-208927" algn="l" defTabSz="222343" rtl="0" eaLnBrk="1" latinLnBrk="0" hangingPunct="1">
        <a:spcBef>
          <a:spcPts val="0"/>
        </a:spcBef>
        <a:spcAft>
          <a:spcPts val="465"/>
        </a:spcAft>
        <a:buClrTx/>
        <a:buSzPct val="100000"/>
        <a:buFont typeface="Courier New" panose="02070309020205020404" pitchFamily="49" charset="0"/>
        <a:buChar char="o"/>
        <a:defRPr sz="1213" kern="1200">
          <a:solidFill>
            <a:schemeClr val="tx2"/>
          </a:solidFill>
          <a:latin typeface="Trebuchet MS" panose="020B0603020202020204" pitchFamily="34" charset="0"/>
          <a:ea typeface="+mn-ea"/>
          <a:cs typeface="+mn-cs"/>
        </a:defRPr>
      </a:lvl6pPr>
      <a:lvl7pPr marL="346832" indent="-346832" algn="l" defTabSz="222343" rtl="0" eaLnBrk="1" latinLnBrk="0" hangingPunct="1">
        <a:spcBef>
          <a:spcPts val="0"/>
        </a:spcBef>
        <a:spcAft>
          <a:spcPts val="465"/>
        </a:spcAft>
        <a:buFont typeface="Arial" panose="020B0604020202020204" pitchFamily="34" charset="0"/>
        <a:buChar char="•"/>
        <a:defRPr sz="1699" b="1" i="0" kern="1200" baseline="0">
          <a:solidFill>
            <a:schemeClr val="tx1"/>
          </a:solidFill>
          <a:latin typeface="Trebuchet MS" panose="020B0603020202020204" pitchFamily="34" charset="0"/>
          <a:ea typeface="+mn-ea"/>
          <a:cs typeface="+mn-cs"/>
        </a:defRPr>
      </a:lvl7pPr>
      <a:lvl8pPr marL="277465" indent="-277465" algn="l" defTabSz="222343" rtl="0" eaLnBrk="1" latinLnBrk="0" hangingPunct="1">
        <a:spcBef>
          <a:spcPts val="0"/>
        </a:spcBef>
        <a:spcAft>
          <a:spcPts val="465"/>
        </a:spcAft>
        <a:buFont typeface="+mj-lt"/>
        <a:buAutoNum type="arabicPeriod"/>
        <a:defRPr sz="1213" b="0" i="0" kern="1200" baseline="0">
          <a:solidFill>
            <a:schemeClr val="tx1"/>
          </a:solidFill>
          <a:latin typeface="Trebuchet MS" panose="020B0603020202020204" pitchFamily="34" charset="0"/>
          <a:ea typeface="+mn-ea"/>
          <a:cs typeface="+mn-cs"/>
        </a:defRPr>
      </a:lvl8pPr>
      <a:lvl9pPr marL="277465" indent="-277465" algn="l" defTabSz="222343" rtl="0" eaLnBrk="1" latinLnBrk="0" hangingPunct="1">
        <a:spcBef>
          <a:spcPts val="0"/>
        </a:spcBef>
        <a:spcAft>
          <a:spcPts val="465"/>
        </a:spcAft>
        <a:buFont typeface="+mj-lt"/>
        <a:buAutoNum type="arabicPeriod"/>
        <a:defRPr sz="1213" b="1" kern="1200">
          <a:solidFill>
            <a:schemeClr val="tx1"/>
          </a:solidFill>
          <a:latin typeface="Trebuchet MS" panose="020B0603020202020204" pitchFamily="34" charset="0"/>
          <a:ea typeface="+mn-ea"/>
          <a:cs typeface="+mn-cs"/>
        </a:defRPr>
      </a:lvl9pPr>
    </p:bodyStyle>
    <p:otherStyle>
      <a:defPPr>
        <a:defRPr lang="nl-NL"/>
      </a:defPPr>
      <a:lvl1pPr marL="0" algn="l" defTabSz="707566" rtl="0" eaLnBrk="1" latinLnBrk="0" hangingPunct="1">
        <a:defRPr sz="1393" kern="1200">
          <a:solidFill>
            <a:schemeClr val="tx1"/>
          </a:solidFill>
          <a:latin typeface="+mn-lt"/>
          <a:ea typeface="+mn-ea"/>
          <a:cs typeface="+mn-cs"/>
        </a:defRPr>
      </a:lvl1pPr>
      <a:lvl2pPr marL="353783" algn="l" defTabSz="707566" rtl="0" eaLnBrk="1" latinLnBrk="0" hangingPunct="1">
        <a:defRPr sz="1393" kern="1200">
          <a:solidFill>
            <a:schemeClr val="tx1"/>
          </a:solidFill>
          <a:latin typeface="+mn-lt"/>
          <a:ea typeface="+mn-ea"/>
          <a:cs typeface="+mn-cs"/>
        </a:defRPr>
      </a:lvl2pPr>
      <a:lvl3pPr marL="707566" algn="l" defTabSz="707566" rtl="0" eaLnBrk="1" latinLnBrk="0" hangingPunct="1">
        <a:defRPr sz="1393" kern="1200">
          <a:solidFill>
            <a:schemeClr val="tx1"/>
          </a:solidFill>
          <a:latin typeface="+mn-lt"/>
          <a:ea typeface="+mn-ea"/>
          <a:cs typeface="+mn-cs"/>
        </a:defRPr>
      </a:lvl3pPr>
      <a:lvl4pPr marL="1061348" algn="l" defTabSz="707566" rtl="0" eaLnBrk="1" latinLnBrk="0" hangingPunct="1">
        <a:defRPr sz="1393" kern="1200">
          <a:solidFill>
            <a:schemeClr val="tx1"/>
          </a:solidFill>
          <a:latin typeface="+mn-lt"/>
          <a:ea typeface="+mn-ea"/>
          <a:cs typeface="+mn-cs"/>
        </a:defRPr>
      </a:lvl4pPr>
      <a:lvl5pPr marL="1415131" algn="l" defTabSz="707566" rtl="0" eaLnBrk="1" latinLnBrk="0" hangingPunct="1">
        <a:defRPr sz="1393" kern="1200">
          <a:solidFill>
            <a:schemeClr val="tx1"/>
          </a:solidFill>
          <a:latin typeface="+mn-lt"/>
          <a:ea typeface="+mn-ea"/>
          <a:cs typeface="+mn-cs"/>
        </a:defRPr>
      </a:lvl5pPr>
      <a:lvl6pPr marL="1768913" algn="l" defTabSz="707566" rtl="0" eaLnBrk="1" latinLnBrk="0" hangingPunct="1">
        <a:defRPr sz="1393" kern="1200">
          <a:solidFill>
            <a:schemeClr val="tx1"/>
          </a:solidFill>
          <a:latin typeface="+mn-lt"/>
          <a:ea typeface="+mn-ea"/>
          <a:cs typeface="+mn-cs"/>
        </a:defRPr>
      </a:lvl6pPr>
      <a:lvl7pPr marL="2122695" algn="l" defTabSz="707566" rtl="0" eaLnBrk="1" latinLnBrk="0" hangingPunct="1">
        <a:defRPr sz="1393" kern="1200">
          <a:solidFill>
            <a:schemeClr val="tx1"/>
          </a:solidFill>
          <a:latin typeface="+mn-lt"/>
          <a:ea typeface="+mn-ea"/>
          <a:cs typeface="+mn-cs"/>
        </a:defRPr>
      </a:lvl7pPr>
      <a:lvl8pPr marL="2476480" algn="l" defTabSz="707566" rtl="0" eaLnBrk="1" latinLnBrk="0" hangingPunct="1">
        <a:defRPr sz="1393" kern="1200">
          <a:solidFill>
            <a:schemeClr val="tx1"/>
          </a:solidFill>
          <a:latin typeface="+mn-lt"/>
          <a:ea typeface="+mn-ea"/>
          <a:cs typeface="+mn-cs"/>
        </a:defRPr>
      </a:lvl8pPr>
      <a:lvl9pPr marL="2830261" algn="l" defTabSz="707566" rtl="0" eaLnBrk="1" latinLnBrk="0" hangingPunct="1">
        <a:defRPr sz="1393"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4635">
          <p15:clr>
            <a:srgbClr val="F26B43"/>
          </p15:clr>
        </p15:guide>
        <p15:guide id="9" pos="347">
          <p15:clr>
            <a:srgbClr val="F26B43"/>
          </p15:clr>
        </p15:guide>
        <p15:guide id="10" pos="8360">
          <p15:clr>
            <a:srgbClr val="F26B43"/>
          </p15:clr>
        </p15:guide>
        <p15:guide id="11" orient="horz" pos="4376">
          <p15:clr>
            <a:srgbClr val="F26B43"/>
          </p15:clr>
        </p15:guide>
        <p15:guide id="12" orient="horz" pos="921">
          <p15:clr>
            <a:srgbClr val="F26B43"/>
          </p15:clr>
        </p15:guide>
        <p15:guide id="13" orient="horz" pos="605">
          <p15:clr>
            <a:srgbClr val="F26B43"/>
          </p15:clr>
        </p15:guide>
        <p15:guide id="15" orient="horz" pos="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19.jfif"/><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hyperlink" Target="https://www.finances.gouv.qc.ca/Budget_et_mise_a_jour/budget/documents/Budget2526_InnoverPourProsperer.pdf"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8.xml"/><Relationship Id="rId1" Type="http://schemas.openxmlformats.org/officeDocument/2006/relationships/tags" Target="../tags/tag4.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s://outlook.office.com/bookwithme/user/3cf111a526bf47aab9b36da6be8ffd25@bdo.ca?anonymous&amp;ep=pcard" TargetMode="External"/><Relationship Id="rId2" Type="http://schemas.openxmlformats.org/officeDocument/2006/relationships/hyperlink" Target="mailto:fpontbriand@bdo.ca" TargetMode="Externa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erson using a stylus on a touch screen&#10;&#10;Description automatically generated with medium confidence">
            <a:extLst>
              <a:ext uri="{FF2B5EF4-FFF2-40B4-BE49-F238E27FC236}">
                <a16:creationId xmlns:a16="http://schemas.microsoft.com/office/drawing/2014/main" id="{A209358E-97B0-496F-A42D-45E8EFBCEB3E}"/>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7" r="7"/>
          <a:stretch/>
        </p:blipFill>
        <p:spPr/>
      </p:pic>
      <p:sp>
        <p:nvSpPr>
          <p:cNvPr id="13" name="Text Placeholder 12">
            <a:extLst>
              <a:ext uri="{FF2B5EF4-FFF2-40B4-BE49-F238E27FC236}">
                <a16:creationId xmlns:a16="http://schemas.microsoft.com/office/drawing/2014/main" id="{529A57A5-9A78-D85D-2FA6-891F88CC64F5}"/>
              </a:ext>
            </a:extLst>
          </p:cNvPr>
          <p:cNvSpPr>
            <a:spLocks noGrp="1"/>
          </p:cNvSpPr>
          <p:nvPr>
            <p:ph type="body" sz="quarter" idx="12"/>
          </p:nvPr>
        </p:nvSpPr>
        <p:spPr/>
        <p:txBody>
          <a:bodyPr/>
          <a:lstStyle/>
          <a:p>
            <a:r>
              <a:rPr lang="en-CA" dirty="0"/>
              <a:t>12 </a:t>
            </a:r>
            <a:r>
              <a:rPr lang="en-CA" dirty="0" err="1"/>
              <a:t>juin</a:t>
            </a:r>
            <a:r>
              <a:rPr lang="en-CA" dirty="0"/>
              <a:t> 2025</a:t>
            </a:r>
          </a:p>
        </p:txBody>
      </p:sp>
      <p:sp>
        <p:nvSpPr>
          <p:cNvPr id="12" name="Subtitle 11">
            <a:extLst>
              <a:ext uri="{FF2B5EF4-FFF2-40B4-BE49-F238E27FC236}">
                <a16:creationId xmlns:a16="http://schemas.microsoft.com/office/drawing/2014/main" id="{98FA9888-20B4-5C16-A3AD-6483FABA0DA0}"/>
              </a:ext>
            </a:extLst>
          </p:cNvPr>
          <p:cNvSpPr>
            <a:spLocks noGrp="1"/>
          </p:cNvSpPr>
          <p:nvPr>
            <p:ph type="subTitle" idx="1"/>
          </p:nvPr>
        </p:nvSpPr>
        <p:spPr>
          <a:xfrm>
            <a:off x="6579973" y="5179135"/>
            <a:ext cx="5610477" cy="289000"/>
          </a:xfrm>
        </p:spPr>
        <p:txBody>
          <a:bodyPr/>
          <a:lstStyle/>
          <a:p>
            <a:r>
              <a:rPr lang="en-CA" sz="2000" dirty="0"/>
              <a:t>Mise à jour – AGA du CRIAQ</a:t>
            </a:r>
            <a:endParaRPr lang="en-CA" dirty="0"/>
          </a:p>
        </p:txBody>
      </p:sp>
      <p:sp>
        <p:nvSpPr>
          <p:cNvPr id="11" name="Title 10">
            <a:extLst>
              <a:ext uri="{FF2B5EF4-FFF2-40B4-BE49-F238E27FC236}">
                <a16:creationId xmlns:a16="http://schemas.microsoft.com/office/drawing/2014/main" id="{2FE1D420-F243-2A3B-D0E5-ED151C8EC728}"/>
              </a:ext>
            </a:extLst>
          </p:cNvPr>
          <p:cNvSpPr>
            <a:spLocks noGrp="1"/>
          </p:cNvSpPr>
          <p:nvPr>
            <p:ph type="title"/>
          </p:nvPr>
        </p:nvSpPr>
        <p:spPr>
          <a:xfrm>
            <a:off x="6579973" y="4526162"/>
            <a:ext cx="5395830" cy="479295"/>
          </a:xfrm>
        </p:spPr>
        <p:txBody>
          <a:bodyPr/>
          <a:lstStyle/>
          <a:p>
            <a:r>
              <a:rPr lang="en-CA" sz="3200" dirty="0"/>
              <a:t>CRIC et DICI</a:t>
            </a:r>
            <a:endParaRPr lang="en-CA" sz="1200" dirty="0"/>
          </a:p>
        </p:txBody>
      </p:sp>
      <p:sp>
        <p:nvSpPr>
          <p:cNvPr id="2" name="Text Placeholder 12">
            <a:extLst>
              <a:ext uri="{FF2B5EF4-FFF2-40B4-BE49-F238E27FC236}">
                <a16:creationId xmlns:a16="http://schemas.microsoft.com/office/drawing/2014/main" id="{A515CBF5-503C-93B2-DC62-767BBDF02477}"/>
              </a:ext>
            </a:extLst>
          </p:cNvPr>
          <p:cNvSpPr txBox="1">
            <a:spLocks/>
          </p:cNvSpPr>
          <p:nvPr/>
        </p:nvSpPr>
        <p:spPr>
          <a:xfrm>
            <a:off x="6579973" y="6336240"/>
            <a:ext cx="4262198" cy="246093"/>
          </a:xfrm>
          <a:prstGeom prst="rect">
            <a:avLst/>
          </a:prstGeom>
        </p:spPr>
        <p:txBody>
          <a:bodyPr vert="horz" wrap="square" lIns="0" tIns="0" rIns="0" bIns="0" rtlCol="0" anchor="b" anchorCtr="0">
            <a:spAutoFit/>
          </a:bodyPr>
          <a:lstStyle>
            <a:lvl1pPr marL="0" indent="0" algn="l" defTabSz="287194" rtl="0" eaLnBrk="1" latinLnBrk="0" hangingPunct="1">
              <a:spcBef>
                <a:spcPts val="0"/>
              </a:spcBef>
              <a:spcAft>
                <a:spcPts val="600"/>
              </a:spcAft>
              <a:buFont typeface="Arial" panose="020B0604020202020204" pitchFamily="34" charset="0"/>
              <a:buNone/>
              <a:defRPr sz="1599" kern="1200">
                <a:solidFill>
                  <a:schemeClr val="tx2"/>
                </a:solidFill>
                <a:latin typeface="Trebuchet MS" panose="020B0603020202020204" pitchFamily="34" charset="0"/>
                <a:ea typeface="+mn-ea"/>
                <a:cs typeface="+mn-cs"/>
              </a:defRPr>
            </a:lvl1pPr>
            <a:lvl2pPr marL="269865" indent="-269865" algn="l" defTabSz="287194" rtl="0" eaLnBrk="1" latinLnBrk="0" hangingPunct="1">
              <a:spcBef>
                <a:spcPts val="0"/>
              </a:spcBef>
              <a:spcAft>
                <a:spcPts val="600"/>
              </a:spcAft>
              <a:buClrTx/>
              <a:buSzPct val="100000"/>
              <a:buFont typeface="Arial" panose="020B0604020202020204" pitchFamily="34" charset="0"/>
              <a:buChar char="•"/>
              <a:defRPr sz="1599" kern="1200">
                <a:solidFill>
                  <a:schemeClr val="tx2"/>
                </a:solidFill>
                <a:latin typeface="Trebuchet MS" panose="020B0603020202020204" pitchFamily="34" charset="0"/>
                <a:ea typeface="+mn-ea"/>
                <a:cs typeface="+mn-cs"/>
              </a:defRPr>
            </a:lvl2pPr>
            <a:lvl3pPr marL="539730" indent="-269865" algn="l" defTabSz="287194" rtl="0" eaLnBrk="1" latinLnBrk="0" hangingPunct="1">
              <a:spcBef>
                <a:spcPts val="0"/>
              </a:spcBef>
              <a:spcAft>
                <a:spcPts val="600"/>
              </a:spcAft>
              <a:buClrTx/>
              <a:buSzPct val="80000"/>
              <a:buFont typeface="Courier New" panose="02070309020205020404" pitchFamily="49" charset="0"/>
              <a:buChar char="o"/>
              <a:defRPr sz="1599" kern="1200">
                <a:solidFill>
                  <a:schemeClr val="tx2"/>
                </a:solidFill>
                <a:latin typeface="Trebuchet MS" panose="020B0603020202020204" pitchFamily="34" charset="0"/>
                <a:ea typeface="+mn-ea"/>
                <a:cs typeface="+mn-cs"/>
              </a:defRPr>
            </a:lvl3pPr>
            <a:lvl4pPr marL="809595" indent="-269865" algn="l" defTabSz="287194" rtl="0" eaLnBrk="1" latinLnBrk="0" hangingPunct="1">
              <a:spcBef>
                <a:spcPts val="0"/>
              </a:spcBef>
              <a:spcAft>
                <a:spcPts val="600"/>
              </a:spcAft>
              <a:buClrTx/>
              <a:buSzPct val="80000"/>
              <a:buFont typeface="Arial" panose="020B0604020202020204" pitchFamily="34" charset="0"/>
              <a:buChar char="•"/>
              <a:defRPr sz="1599" kern="1200">
                <a:solidFill>
                  <a:schemeClr val="tx2"/>
                </a:solidFill>
                <a:latin typeface="Trebuchet MS" panose="020B0603020202020204" pitchFamily="34" charset="0"/>
                <a:ea typeface="+mn-ea"/>
                <a:cs typeface="+mn-cs"/>
              </a:defRPr>
            </a:lvl4pPr>
            <a:lvl5pPr marL="269865" indent="-269865" algn="l" defTabSz="287194" rtl="0" eaLnBrk="1" latinLnBrk="0" hangingPunct="1">
              <a:spcBef>
                <a:spcPts val="0"/>
              </a:spcBef>
              <a:spcAft>
                <a:spcPts val="600"/>
              </a:spcAft>
              <a:buClrTx/>
              <a:buSzPct val="80000"/>
              <a:buFont typeface="+mj-lt"/>
              <a:buAutoNum type="arabicPeriod"/>
              <a:defRPr sz="1599" kern="1200">
                <a:solidFill>
                  <a:schemeClr val="tx2"/>
                </a:solidFill>
                <a:latin typeface="Trebuchet MS" panose="020B0603020202020204" pitchFamily="34" charset="0"/>
                <a:ea typeface="+mn-ea"/>
                <a:cs typeface="+mn-cs"/>
              </a:defRPr>
            </a:lvl5pPr>
            <a:lvl6pPr marL="539730" indent="-269865" algn="l" defTabSz="287194" rtl="0" eaLnBrk="1" latinLnBrk="0" hangingPunct="1">
              <a:spcBef>
                <a:spcPts val="0"/>
              </a:spcBef>
              <a:spcAft>
                <a:spcPts val="600"/>
              </a:spcAft>
              <a:buClrTx/>
              <a:buSzPct val="100000"/>
              <a:buFont typeface="Arial" panose="020B0604020202020204" pitchFamily="34" charset="0"/>
              <a:buChar char="•"/>
              <a:defRPr sz="1599" kern="1200">
                <a:solidFill>
                  <a:schemeClr val="tx2"/>
                </a:solidFill>
                <a:latin typeface="Trebuchet MS" panose="020B0603020202020204" pitchFamily="34" charset="0"/>
                <a:ea typeface="+mn-ea"/>
                <a:cs typeface="+mn-cs"/>
              </a:defRPr>
            </a:lvl6pPr>
            <a:lvl7pPr marL="269865" indent="-269865" algn="l" defTabSz="287194" rtl="0" eaLnBrk="1" latinLnBrk="0" hangingPunct="1">
              <a:spcBef>
                <a:spcPts val="0"/>
              </a:spcBef>
              <a:spcAft>
                <a:spcPts val="600"/>
              </a:spcAft>
              <a:buFont typeface="Arial" panose="020B0604020202020204" pitchFamily="34" charset="0"/>
              <a:buNone/>
              <a:defRPr sz="2000" b="1" i="0" kern="1200" baseline="0">
                <a:solidFill>
                  <a:schemeClr val="tx1"/>
                </a:solidFill>
                <a:latin typeface="Trebuchet MS" panose="020B0603020202020204" pitchFamily="34" charset="0"/>
                <a:ea typeface="+mn-ea"/>
                <a:cs typeface="+mn-cs"/>
              </a:defRPr>
            </a:lvl7pPr>
            <a:lvl8pPr marL="269865" indent="-269865" algn="l" defTabSz="287194" rtl="0" eaLnBrk="1" latinLnBrk="0" hangingPunct="1">
              <a:spcBef>
                <a:spcPts val="0"/>
              </a:spcBef>
              <a:spcAft>
                <a:spcPts val="600"/>
              </a:spcAft>
              <a:buFont typeface="Arial" panose="020B0604020202020204" pitchFamily="34" charset="0"/>
              <a:buNone/>
              <a:defRPr sz="1800" b="0" i="0" kern="1200" baseline="0">
                <a:solidFill>
                  <a:schemeClr val="tx1"/>
                </a:solidFill>
                <a:latin typeface="Trebuchet MS" panose="020B0603020202020204" pitchFamily="34" charset="0"/>
                <a:ea typeface="+mn-ea"/>
                <a:cs typeface="+mn-cs"/>
              </a:defRPr>
            </a:lvl8pPr>
            <a:lvl9pPr marL="269865" indent="-269865" algn="l" defTabSz="287194" rtl="0" eaLnBrk="1" latinLnBrk="0" hangingPunct="1">
              <a:spcBef>
                <a:spcPts val="0"/>
              </a:spcBef>
              <a:spcAft>
                <a:spcPts val="600"/>
              </a:spcAft>
              <a:buFont typeface="Arial" panose="020B0604020202020204" pitchFamily="34" charset="0"/>
              <a:buNone/>
              <a:defRPr sz="1600" b="1" kern="1200">
                <a:solidFill>
                  <a:schemeClr val="tx1"/>
                </a:solidFill>
                <a:latin typeface="Trebuchet MS" panose="020B0603020202020204" pitchFamily="34" charset="0"/>
                <a:ea typeface="+mn-ea"/>
                <a:cs typeface="+mn-cs"/>
              </a:defRPr>
            </a:lvl9pPr>
          </a:lstStyle>
          <a:p>
            <a:r>
              <a:rPr lang="en-CA" dirty="0"/>
              <a:t>Frédéric Pontbriand</a:t>
            </a:r>
          </a:p>
        </p:txBody>
      </p:sp>
    </p:spTree>
    <p:extLst>
      <p:ext uri="{BB962C8B-B14F-4D97-AF65-F5344CB8AC3E}">
        <p14:creationId xmlns:p14="http://schemas.microsoft.com/office/powerpoint/2010/main" val="149717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8DDC077-0998-367F-7E40-D069987E38A2}"/>
              </a:ext>
            </a:extLst>
          </p:cNvPr>
          <p:cNvSpPr>
            <a:spLocks noGrp="1"/>
          </p:cNvSpPr>
          <p:nvPr>
            <p:ph type="subTitle" idx="1"/>
          </p:nvPr>
        </p:nvSpPr>
        <p:spPr>
          <a:xfrm>
            <a:off x="485522" y="1062019"/>
            <a:ext cx="11215359" cy="246093"/>
          </a:xfrm>
        </p:spPr>
        <p:txBody>
          <a:bodyPr vert="horz" wrap="square" lIns="0" tIns="0" rIns="0" bIns="0" rtlCol="0" anchor="t">
            <a:spAutoFit/>
          </a:bodyPr>
          <a:lstStyle/>
          <a:p>
            <a:r>
              <a:rPr lang="fr-CA" b="1" dirty="0">
                <a:solidFill>
                  <a:srgbClr val="FF0000"/>
                </a:solidFill>
              </a:rPr>
              <a:t>Québec - </a:t>
            </a:r>
            <a:r>
              <a:rPr lang="fr-CA" dirty="0">
                <a:solidFill>
                  <a:srgbClr val="FF0000"/>
                </a:solidFill>
              </a:rPr>
              <a:t>Crédit d’impôt pour la R-D, l’innovation et la pré-commercialisation (CRIC)</a:t>
            </a:r>
            <a:endParaRPr lang="fr-CA" b="1" dirty="0">
              <a:solidFill>
                <a:srgbClr val="FF0000"/>
              </a:solidFill>
            </a:endParaRPr>
          </a:p>
        </p:txBody>
      </p:sp>
      <p:sp>
        <p:nvSpPr>
          <p:cNvPr id="2" name="Titre 1">
            <a:extLst>
              <a:ext uri="{FF2B5EF4-FFF2-40B4-BE49-F238E27FC236}">
                <a16:creationId xmlns:a16="http://schemas.microsoft.com/office/drawing/2014/main" id="{43FB0F0C-B8D5-5E84-0711-608D085DAB32}"/>
              </a:ext>
            </a:extLst>
          </p:cNvPr>
          <p:cNvSpPr>
            <a:spLocks noGrp="1"/>
          </p:cNvSpPr>
          <p:nvPr>
            <p:ph type="title"/>
          </p:nvPr>
        </p:nvSpPr>
        <p:spPr>
          <a:xfrm>
            <a:off x="485522" y="550800"/>
            <a:ext cx="11215359" cy="400110"/>
          </a:xfrm>
        </p:spPr>
        <p:txBody>
          <a:bodyPr/>
          <a:lstStyle/>
          <a:p>
            <a:r>
              <a:rPr lang="fr-CA" sz="2600" dirty="0"/>
              <a:t>SURVOL DE LA MESURE</a:t>
            </a:r>
          </a:p>
        </p:txBody>
      </p:sp>
      <p:sp>
        <p:nvSpPr>
          <p:cNvPr id="3" name="Espace réservé du texte 2">
            <a:extLst>
              <a:ext uri="{FF2B5EF4-FFF2-40B4-BE49-F238E27FC236}">
                <a16:creationId xmlns:a16="http://schemas.microsoft.com/office/drawing/2014/main" id="{606977D0-F508-C27C-8BC2-A5688AC72275}"/>
              </a:ext>
            </a:extLst>
          </p:cNvPr>
          <p:cNvSpPr>
            <a:spLocks noGrp="1"/>
          </p:cNvSpPr>
          <p:nvPr>
            <p:ph type="body" sz="quarter" idx="11"/>
          </p:nvPr>
        </p:nvSpPr>
        <p:spPr>
          <a:xfrm>
            <a:off x="485775" y="1429412"/>
            <a:ext cx="11214100" cy="5080569"/>
          </a:xfrm>
        </p:spPr>
        <p:txBody>
          <a:bodyPr vert="horz" lIns="0" tIns="0" rIns="0" bIns="0" rtlCol="0" anchor="t">
            <a:noAutofit/>
          </a:bodyPr>
          <a:lstStyle/>
          <a:p>
            <a:pPr algn="l">
              <a:spcAft>
                <a:spcPts val="0"/>
              </a:spcAft>
              <a:buNone/>
            </a:pPr>
            <a:r>
              <a:rPr lang="fr-CA" sz="1600" b="1" i="0" dirty="0">
                <a:solidFill>
                  <a:srgbClr val="424242"/>
                </a:solidFill>
                <a:effectLst/>
                <a:latin typeface="Segoe Sans"/>
              </a:rPr>
              <a:t>Changements principaux</a:t>
            </a:r>
          </a:p>
          <a:p>
            <a:pPr algn="l">
              <a:spcAft>
                <a:spcPts val="0"/>
              </a:spcAft>
              <a:buNone/>
            </a:pPr>
            <a:endParaRPr lang="fr-CA" sz="1200" b="1" i="0" dirty="0">
              <a:solidFill>
                <a:srgbClr val="424242"/>
              </a:solidFill>
              <a:effectLst/>
              <a:latin typeface="Segoe Sans"/>
            </a:endParaRPr>
          </a:p>
          <a:p>
            <a:pPr algn="l">
              <a:spcAft>
                <a:spcPts val="0"/>
              </a:spcAft>
              <a:buNone/>
            </a:pPr>
            <a:r>
              <a:rPr lang="fr-CA" sz="1200" b="0" i="0" dirty="0">
                <a:solidFill>
                  <a:schemeClr val="tx1"/>
                </a:solidFill>
                <a:effectLst/>
                <a:latin typeface="Segoe UI" panose="020B0502040204020203" pitchFamily="34" charset="0"/>
              </a:rPr>
              <a:t>Les objectifs de la réforme sont de simplifier l'écosystème fiscal lié à l'innovation, de faciliter la transition entre les programmes d'aide à la recherche existants, de maximiser les investissements en recherche et développement en rendant admissibles certaines dépenses en capital, et de mieux cibler les projets de recherche scientifique et développement expérimental jusqu'à leur phase de commercialisation</a:t>
            </a:r>
          </a:p>
          <a:p>
            <a:pPr algn="l">
              <a:spcAft>
                <a:spcPts val="0"/>
              </a:spcAft>
              <a:buNone/>
            </a:pPr>
            <a:endParaRPr lang="fr-CA" sz="1050" b="1" i="0" dirty="0">
              <a:solidFill>
                <a:schemeClr val="tx1"/>
              </a:solidFill>
              <a:effectLst/>
              <a:latin typeface="Segoe Sans"/>
            </a:endParaRPr>
          </a:p>
          <a:p>
            <a:pPr algn="l">
              <a:spcAft>
                <a:spcPts val="0"/>
              </a:spcAft>
            </a:pPr>
            <a:r>
              <a:rPr lang="fr-CA" sz="1400" b="1" i="0" dirty="0">
                <a:solidFill>
                  <a:srgbClr val="424242"/>
                </a:solidFill>
                <a:effectLst/>
                <a:latin typeface="Segoe Sans"/>
              </a:rPr>
              <a:t>Fusion des crédits existants: </a:t>
            </a:r>
            <a:r>
              <a:rPr lang="fr-CA" sz="1200" b="0" i="0" dirty="0">
                <a:solidFill>
                  <a:srgbClr val="424242"/>
                </a:solidFill>
                <a:effectLst/>
                <a:latin typeface="Segoe Sans"/>
              </a:rPr>
              <a:t>le CRIC remplace huit mesures fiscales existantes, incluant entre autres :</a:t>
            </a:r>
          </a:p>
          <a:p>
            <a:pPr marL="603270" indent="-228600">
              <a:spcAft>
                <a:spcPts val="0"/>
              </a:spcAft>
              <a:buFont typeface="+mj-lt"/>
              <a:buAutoNum type="arabicPeriod"/>
            </a:pPr>
            <a:r>
              <a:rPr lang="fr-CA" sz="1200" b="0" i="0" dirty="0">
                <a:solidFill>
                  <a:srgbClr val="424242"/>
                </a:solidFill>
                <a:effectLst/>
                <a:latin typeface="Segoe Sans"/>
              </a:rPr>
              <a:t>Crédit d'impôt provincial RS&amp;DE.</a:t>
            </a:r>
          </a:p>
          <a:p>
            <a:pPr marL="603270" indent="-228600">
              <a:spcAft>
                <a:spcPts val="0"/>
              </a:spcAft>
              <a:buFont typeface="+mj-lt"/>
              <a:buAutoNum type="arabicPeriod"/>
            </a:pPr>
            <a:r>
              <a:rPr lang="fr-CA" sz="1200" b="0" i="0" dirty="0">
                <a:solidFill>
                  <a:srgbClr val="424242"/>
                </a:solidFill>
                <a:effectLst/>
                <a:latin typeface="Segoe Sans"/>
              </a:rPr>
              <a:t>Crédit d'impôt pour la recherche universitaire ou par un centre de recherche public.</a:t>
            </a:r>
          </a:p>
          <a:p>
            <a:pPr marL="603270" indent="-228600">
              <a:spcAft>
                <a:spcPts val="0"/>
              </a:spcAft>
              <a:buFont typeface="+mj-lt"/>
              <a:buAutoNum type="arabicPeriod"/>
            </a:pPr>
            <a:r>
              <a:rPr lang="fr-CA" sz="1200" b="0" i="0" dirty="0">
                <a:solidFill>
                  <a:srgbClr val="424242"/>
                </a:solidFill>
                <a:effectLst/>
                <a:latin typeface="Segoe Sans"/>
              </a:rPr>
              <a:t>Crédit d'impôt pour la recherche précompétitive en partenariat privé.</a:t>
            </a:r>
          </a:p>
          <a:p>
            <a:pPr marL="603270" indent="-228600">
              <a:spcAft>
                <a:spcPts val="0"/>
              </a:spcAft>
              <a:buFont typeface="+mj-lt"/>
              <a:buAutoNum type="arabicPeriod"/>
            </a:pPr>
            <a:r>
              <a:rPr lang="fr-CA" sz="1200" b="0" i="0" dirty="0">
                <a:solidFill>
                  <a:srgbClr val="424242"/>
                </a:solidFill>
                <a:effectLst/>
                <a:latin typeface="Segoe Sans"/>
              </a:rPr>
              <a:t>Crédit d'impôt relatif à un consortium de recherche admissible</a:t>
            </a:r>
            <a:r>
              <a:rPr lang="fr-CA" sz="1200" dirty="0">
                <a:solidFill>
                  <a:srgbClr val="424242"/>
                </a:solidFill>
                <a:latin typeface="var(--fontFamilyBase)"/>
              </a:rPr>
              <a:t>.</a:t>
            </a:r>
            <a:endParaRPr lang="fr-CA" sz="1200" dirty="0">
              <a:solidFill>
                <a:srgbClr val="424242"/>
              </a:solidFill>
              <a:latin typeface="Segoe Sans"/>
            </a:endParaRPr>
          </a:p>
          <a:p>
            <a:pPr marL="914400" lvl="2" indent="0" algn="l">
              <a:spcAft>
                <a:spcPts val="0"/>
              </a:spcAft>
              <a:buNone/>
            </a:pPr>
            <a:endParaRPr lang="fr-CA" sz="1050" b="0" i="0" dirty="0">
              <a:solidFill>
                <a:srgbClr val="424242"/>
              </a:solidFill>
              <a:effectLst/>
              <a:latin typeface="Segoe Sans"/>
            </a:endParaRPr>
          </a:p>
          <a:p>
            <a:pPr algn="l">
              <a:spcAft>
                <a:spcPts val="0"/>
              </a:spcAft>
            </a:pPr>
            <a:r>
              <a:rPr lang="fr-CA" sz="1400" b="1" i="0" dirty="0">
                <a:solidFill>
                  <a:srgbClr val="424242"/>
                </a:solidFill>
                <a:effectLst/>
                <a:latin typeface="Segoe Sans"/>
              </a:rPr>
              <a:t>Taux de crédit remboursable :</a:t>
            </a:r>
          </a:p>
          <a:p>
            <a:pPr marL="742950" lvl="1" indent="-285750" algn="l">
              <a:spcAft>
                <a:spcPts val="0"/>
              </a:spcAft>
              <a:buFont typeface="+mj-lt"/>
              <a:buAutoNum type="arabicPeriod"/>
            </a:pPr>
            <a:r>
              <a:rPr lang="fr-CA" sz="1200" i="0" dirty="0">
                <a:solidFill>
                  <a:srgbClr val="424242"/>
                </a:solidFill>
                <a:effectLst/>
                <a:latin typeface="Segoe Sans"/>
              </a:rPr>
              <a:t>30 % sur les premiers 1 M$ de dépenses admissibles. </a:t>
            </a:r>
          </a:p>
          <a:p>
            <a:pPr marL="742950" lvl="1" indent="-285750" algn="l">
              <a:spcAft>
                <a:spcPts val="0"/>
              </a:spcAft>
              <a:buFont typeface="+mj-lt"/>
              <a:buAutoNum type="arabicPeriod"/>
            </a:pPr>
            <a:r>
              <a:rPr lang="fr-CA" sz="1200" i="0" dirty="0">
                <a:solidFill>
                  <a:srgbClr val="424242"/>
                </a:solidFill>
                <a:effectLst/>
                <a:latin typeface="Segoe Sans"/>
              </a:rPr>
              <a:t>20 % au-delà.</a:t>
            </a:r>
          </a:p>
          <a:p>
            <a:pPr marL="742950" lvl="1" indent="-285750" algn="l">
              <a:spcAft>
                <a:spcPts val="0"/>
              </a:spcAft>
              <a:buFont typeface="+mj-lt"/>
              <a:buAutoNum type="arabicPeriod"/>
            </a:pPr>
            <a:r>
              <a:rPr lang="fr-CA" sz="1200" i="0" dirty="0">
                <a:solidFill>
                  <a:srgbClr val="424242"/>
                </a:solidFill>
                <a:effectLst/>
                <a:latin typeface="Segoe Sans"/>
              </a:rPr>
              <a:t>Les taux sont uniformes, sans distinction entre PME et grandes entreprises</a:t>
            </a:r>
            <a:r>
              <a:rPr lang="fr-CA" sz="1200" dirty="0">
                <a:solidFill>
                  <a:srgbClr val="424242"/>
                </a:solidFill>
                <a:latin typeface="var(--fontFamilyBase)"/>
              </a:rPr>
              <a:t>,.</a:t>
            </a:r>
            <a:endParaRPr lang="fr-CA" sz="1200" i="0" dirty="0">
              <a:solidFill>
                <a:srgbClr val="424242"/>
              </a:solidFill>
              <a:effectLst/>
              <a:latin typeface="Segoe Sans"/>
            </a:endParaRPr>
          </a:p>
          <a:p>
            <a:pPr marL="457200" lvl="1" indent="0" algn="l">
              <a:spcAft>
                <a:spcPts val="0"/>
              </a:spcAft>
              <a:buNone/>
            </a:pPr>
            <a:endParaRPr lang="fr-CA" sz="1200" b="1" i="0" dirty="0">
              <a:solidFill>
                <a:srgbClr val="424242"/>
              </a:solidFill>
              <a:effectLst/>
              <a:latin typeface="Segoe Sans"/>
            </a:endParaRPr>
          </a:p>
          <a:p>
            <a:pPr algn="l">
              <a:spcAft>
                <a:spcPts val="0"/>
              </a:spcAft>
            </a:pPr>
            <a:r>
              <a:rPr lang="fr-CA" sz="1400" b="1" dirty="0">
                <a:solidFill>
                  <a:srgbClr val="424242"/>
                </a:solidFill>
                <a:latin typeface="Segoe Sans"/>
              </a:rPr>
              <a:t>D</a:t>
            </a:r>
            <a:r>
              <a:rPr lang="fr-CA" sz="1400" b="1" i="0" dirty="0">
                <a:solidFill>
                  <a:srgbClr val="424242"/>
                </a:solidFill>
                <a:effectLst/>
                <a:latin typeface="Segoe Sans"/>
              </a:rPr>
              <a:t>épenses admissibles </a:t>
            </a:r>
            <a:r>
              <a:rPr lang="fr-CA" sz="1400" b="0" i="0" dirty="0">
                <a:solidFill>
                  <a:srgbClr val="424242"/>
                </a:solidFill>
                <a:effectLst/>
                <a:latin typeface="Segoe Sans"/>
              </a:rPr>
              <a:t>:</a:t>
            </a:r>
          </a:p>
          <a:p>
            <a:pPr marL="742950" lvl="1" indent="-285750" algn="l">
              <a:spcAft>
                <a:spcPts val="0"/>
              </a:spcAft>
              <a:buFont typeface="+mj-lt"/>
              <a:buAutoNum type="arabicPeriod"/>
            </a:pPr>
            <a:r>
              <a:rPr lang="fr-CA" sz="1200" b="0" i="0" dirty="0">
                <a:solidFill>
                  <a:srgbClr val="424242"/>
                </a:solidFill>
                <a:effectLst/>
                <a:latin typeface="Segoe Sans"/>
              </a:rPr>
              <a:t>Salaires liés à la R-D.</a:t>
            </a:r>
          </a:p>
          <a:p>
            <a:pPr marL="742950" lvl="1" indent="-285750" algn="l">
              <a:spcAft>
                <a:spcPts val="0"/>
              </a:spcAft>
              <a:buFont typeface="+mj-lt"/>
              <a:buAutoNum type="arabicPeriod"/>
            </a:pPr>
            <a:r>
              <a:rPr lang="fr-CA" sz="1200" b="0" i="0" dirty="0">
                <a:solidFill>
                  <a:srgbClr val="424242"/>
                </a:solidFill>
                <a:effectLst/>
                <a:latin typeface="Segoe Sans"/>
              </a:rPr>
              <a:t>Frais de sous-traitance (50 % admissible).</a:t>
            </a:r>
          </a:p>
          <a:p>
            <a:pPr marL="742950" lvl="1" indent="-285750" algn="l">
              <a:spcAft>
                <a:spcPts val="0"/>
              </a:spcAft>
              <a:buFont typeface="+mj-lt"/>
              <a:buAutoNum type="arabicPeriod"/>
            </a:pPr>
            <a:r>
              <a:rPr lang="fr-CA" sz="1200" b="0" i="0" dirty="0">
                <a:solidFill>
                  <a:srgbClr val="424242"/>
                </a:solidFill>
                <a:effectLst/>
                <a:latin typeface="Segoe Sans"/>
              </a:rPr>
              <a:t>* nouveau * Dépenses en capital relatives à l'acquisition d'un bien utilisé dans des activités de R-D (utilisation de 90 % de sa vie utile).</a:t>
            </a:r>
          </a:p>
          <a:p>
            <a:pPr marL="742950" lvl="1" indent="-285750" algn="l">
              <a:spcAft>
                <a:spcPts val="0"/>
              </a:spcAft>
              <a:buFont typeface="+mj-lt"/>
              <a:buAutoNum type="arabicPeriod"/>
            </a:pPr>
            <a:r>
              <a:rPr lang="fr-CA" sz="1200" b="0" i="0" dirty="0">
                <a:solidFill>
                  <a:srgbClr val="424242"/>
                </a:solidFill>
                <a:effectLst/>
                <a:latin typeface="Segoe Sans"/>
              </a:rPr>
              <a:t>* nouveau * Dépenses de pré-commercialisation en continuité d'un projet R-D réalisé au Québec</a:t>
            </a:r>
            <a:r>
              <a:rPr lang="fr-CA" sz="1200" dirty="0">
                <a:solidFill>
                  <a:srgbClr val="424242"/>
                </a:solidFill>
                <a:latin typeface="var(--fontFamilyBase)"/>
              </a:rPr>
              <a:t>.</a:t>
            </a:r>
            <a:endParaRPr lang="fr-CA" sz="1200" u="none" strike="noStrike" dirty="0">
              <a:solidFill>
                <a:srgbClr val="424242"/>
              </a:solidFill>
              <a:latin typeface="Segoe Sans"/>
            </a:endParaRPr>
          </a:p>
          <a:p>
            <a:pPr marL="457200" lvl="1" indent="0" algn="l">
              <a:spcAft>
                <a:spcPts val="0"/>
              </a:spcAft>
              <a:buNone/>
            </a:pPr>
            <a:endParaRPr lang="fr-CA" sz="1200" b="0" i="0" dirty="0">
              <a:solidFill>
                <a:srgbClr val="424242"/>
              </a:solidFill>
              <a:effectLst/>
              <a:latin typeface="Segoe Sans"/>
            </a:endParaRPr>
          </a:p>
          <a:p>
            <a:pPr algn="l">
              <a:spcAft>
                <a:spcPts val="0"/>
              </a:spcAft>
            </a:pPr>
            <a:r>
              <a:rPr lang="fr-CA" sz="1200" b="0" i="0" dirty="0">
                <a:solidFill>
                  <a:srgbClr val="424242"/>
                </a:solidFill>
                <a:effectLst/>
                <a:latin typeface="Segoe Sans"/>
              </a:rPr>
              <a:t>Nous recommandons d’adapter vos processus de suivi pour capter l'ensemble des dépenses désormais couvertes par le CRIC. Il sera nécessaire de réviser et analyser en profondeur les dépenses potentielles liées aux projets soumis afin d'assurer leur admissibilité dans le nouveau cadre, et ce, à compter de l’année fiscale débutant apr</a:t>
            </a:r>
            <a:r>
              <a:rPr lang="fr-CA" sz="1200" dirty="0">
                <a:solidFill>
                  <a:srgbClr val="424242"/>
                </a:solidFill>
                <a:latin typeface="Segoe Sans"/>
              </a:rPr>
              <a:t>ès le 25 mars 2025</a:t>
            </a:r>
            <a:r>
              <a:rPr lang="fr-CA" sz="1200" b="0" i="0" dirty="0">
                <a:solidFill>
                  <a:srgbClr val="424242"/>
                </a:solidFill>
                <a:effectLst/>
                <a:latin typeface="Segoe Sans"/>
              </a:rPr>
              <a:t>. </a:t>
            </a:r>
          </a:p>
          <a:p>
            <a:pPr>
              <a:spcAft>
                <a:spcPts val="0"/>
              </a:spcAft>
            </a:pPr>
            <a:endParaRPr lang="fr-CA" sz="1200" dirty="0">
              <a:solidFill>
                <a:schemeClr val="tx1"/>
              </a:solidFill>
              <a:ea typeface="MS Mincho"/>
              <a:cs typeface="Times New Roman"/>
            </a:endParaRPr>
          </a:p>
        </p:txBody>
      </p:sp>
    </p:spTree>
    <p:extLst>
      <p:ext uri="{BB962C8B-B14F-4D97-AF65-F5344CB8AC3E}">
        <p14:creationId xmlns:p14="http://schemas.microsoft.com/office/powerpoint/2010/main" val="41148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505CB4F-70EC-6C88-22DE-23054A8FD618}"/>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04E16948-E783-7E87-8F1B-4DB177260599}"/>
              </a:ext>
            </a:extLst>
          </p:cNvPr>
          <p:cNvSpPr>
            <a:spLocks noGrp="1"/>
          </p:cNvSpPr>
          <p:nvPr>
            <p:ph type="subTitle" idx="1"/>
          </p:nvPr>
        </p:nvSpPr>
        <p:spPr>
          <a:xfrm>
            <a:off x="485522" y="1062019"/>
            <a:ext cx="11215359" cy="246093"/>
          </a:xfrm>
        </p:spPr>
        <p:txBody>
          <a:bodyPr vert="horz" wrap="square" lIns="0" tIns="0" rIns="0" bIns="0" rtlCol="0" anchor="t">
            <a:spAutoFit/>
          </a:bodyPr>
          <a:lstStyle/>
          <a:p>
            <a:r>
              <a:rPr lang="fr-CA" b="1" dirty="0">
                <a:solidFill>
                  <a:srgbClr val="FF0000"/>
                </a:solidFill>
              </a:rPr>
              <a:t>Québec - </a:t>
            </a:r>
            <a:r>
              <a:rPr lang="fr-CA" dirty="0">
                <a:solidFill>
                  <a:srgbClr val="FF0000"/>
                </a:solidFill>
              </a:rPr>
              <a:t>Crédit d’impôt pour la R-D, l’innovation et la pré-commercialisation (CRIC)</a:t>
            </a:r>
            <a:endParaRPr lang="fr-CA" b="1" dirty="0">
              <a:solidFill>
                <a:srgbClr val="FF0000"/>
              </a:solidFill>
            </a:endParaRPr>
          </a:p>
        </p:txBody>
      </p:sp>
      <p:sp>
        <p:nvSpPr>
          <p:cNvPr id="2" name="Titre 1">
            <a:extLst>
              <a:ext uri="{FF2B5EF4-FFF2-40B4-BE49-F238E27FC236}">
                <a16:creationId xmlns:a16="http://schemas.microsoft.com/office/drawing/2014/main" id="{090A256F-FBD0-2374-203F-55D900AB0647}"/>
              </a:ext>
            </a:extLst>
          </p:cNvPr>
          <p:cNvSpPr>
            <a:spLocks noGrp="1"/>
          </p:cNvSpPr>
          <p:nvPr>
            <p:ph type="title"/>
          </p:nvPr>
        </p:nvSpPr>
        <p:spPr>
          <a:xfrm>
            <a:off x="485522" y="550800"/>
            <a:ext cx="11215359" cy="400110"/>
          </a:xfrm>
        </p:spPr>
        <p:txBody>
          <a:bodyPr/>
          <a:lstStyle/>
          <a:p>
            <a:r>
              <a:rPr lang="fr-CA" sz="2600" dirty="0"/>
              <a:t>SURVOL DE LA MESURE</a:t>
            </a:r>
          </a:p>
        </p:txBody>
      </p:sp>
      <p:sp>
        <p:nvSpPr>
          <p:cNvPr id="3" name="Espace réservé du texte 2">
            <a:extLst>
              <a:ext uri="{FF2B5EF4-FFF2-40B4-BE49-F238E27FC236}">
                <a16:creationId xmlns:a16="http://schemas.microsoft.com/office/drawing/2014/main" id="{1E6A3EFA-401E-D1A5-943C-C409F8A4C33A}"/>
              </a:ext>
            </a:extLst>
          </p:cNvPr>
          <p:cNvSpPr>
            <a:spLocks noGrp="1"/>
          </p:cNvSpPr>
          <p:nvPr>
            <p:ph type="body" sz="quarter" idx="11"/>
          </p:nvPr>
        </p:nvSpPr>
        <p:spPr>
          <a:xfrm>
            <a:off x="485775" y="1429412"/>
            <a:ext cx="11214100" cy="5080569"/>
          </a:xfrm>
        </p:spPr>
        <p:txBody>
          <a:bodyPr vert="horz" lIns="0" tIns="0" rIns="0" bIns="0" rtlCol="0" anchor="t">
            <a:noAutofit/>
          </a:bodyPr>
          <a:lstStyle/>
          <a:p>
            <a:pPr algn="l">
              <a:spcAft>
                <a:spcPts val="0"/>
              </a:spcAft>
              <a:buNone/>
            </a:pPr>
            <a:r>
              <a:rPr lang="fr-CA" sz="1600" b="1" i="0" dirty="0">
                <a:solidFill>
                  <a:srgbClr val="424242"/>
                </a:solidFill>
                <a:effectLst/>
                <a:latin typeface="+mn-lt"/>
              </a:rPr>
              <a:t>Points Importants: </a:t>
            </a:r>
          </a:p>
          <a:p>
            <a:pPr algn="l">
              <a:spcAft>
                <a:spcPts val="0"/>
              </a:spcAft>
              <a:buNone/>
            </a:pPr>
            <a:endParaRPr lang="fr-CA" sz="1200" b="1" i="0" dirty="0">
              <a:solidFill>
                <a:srgbClr val="424242"/>
              </a:solidFill>
              <a:effectLst/>
              <a:latin typeface="+mn-lt"/>
            </a:endParaRPr>
          </a:p>
          <a:p>
            <a:pPr algn="l">
              <a:buNone/>
            </a:pPr>
            <a:r>
              <a:rPr lang="fr-CA" sz="1200" b="0" i="0" dirty="0">
                <a:solidFill>
                  <a:schemeClr val="tx1"/>
                </a:solidFill>
                <a:effectLst/>
                <a:latin typeface="+mn-lt"/>
              </a:rPr>
              <a:t> </a:t>
            </a:r>
            <a:r>
              <a:rPr lang="fr-CA" sz="1600" b="1" dirty="0">
                <a:solidFill>
                  <a:srgbClr val="424242"/>
                </a:solidFill>
                <a:latin typeface="+mn-lt"/>
              </a:rPr>
              <a:t>Activités de </a:t>
            </a:r>
            <a:r>
              <a:rPr lang="fr-CA" sz="1600" b="1" dirty="0" err="1">
                <a:solidFill>
                  <a:srgbClr val="424242"/>
                </a:solidFill>
                <a:latin typeface="+mn-lt"/>
              </a:rPr>
              <a:t>précommercialisation</a:t>
            </a:r>
            <a:r>
              <a:rPr lang="fr-CA" sz="1600" b="1" dirty="0">
                <a:solidFill>
                  <a:srgbClr val="424242"/>
                </a:solidFill>
                <a:latin typeface="+mn-lt"/>
              </a:rPr>
              <a:t> admissibles au CRIC </a:t>
            </a:r>
            <a:r>
              <a:rPr lang="fr-CA" sz="1600" dirty="0">
                <a:solidFill>
                  <a:schemeClr val="tx1"/>
                </a:solidFill>
                <a:latin typeface="+mn-lt"/>
              </a:rPr>
              <a:t>(</a:t>
            </a:r>
            <a:r>
              <a:rPr lang="fr-CA" sz="1400" i="0" dirty="0">
                <a:solidFill>
                  <a:schemeClr val="tx1"/>
                </a:solidFill>
                <a:effectLst/>
                <a:latin typeface="+mn-lt"/>
              </a:rPr>
              <a:t>doivent être en continuité avec des travaux de R&amp;D réalisé au Québec):</a:t>
            </a:r>
          </a:p>
          <a:p>
            <a:pPr marL="285750" indent="-285750" algn="l">
              <a:spcAft>
                <a:spcPts val="0"/>
              </a:spcAft>
              <a:buFont typeface="Arial" panose="020B0604020202020204" pitchFamily="34" charset="0"/>
              <a:buChar char="•"/>
            </a:pPr>
            <a:r>
              <a:rPr lang="fr-CA" sz="1400" b="0" i="0" dirty="0">
                <a:solidFill>
                  <a:srgbClr val="4C5766"/>
                </a:solidFill>
                <a:effectLst/>
                <a:latin typeface="+mn-lt"/>
              </a:rPr>
              <a:t>les essais, les validations technologiques et les études effectués pour satisfaire à des exigences réglementaires et qui visent à obtenir une homologation ou une certification préalable à la mise en marché</a:t>
            </a:r>
          </a:p>
          <a:p>
            <a:pPr marL="285750" indent="-285750" algn="l">
              <a:spcAft>
                <a:spcPts val="0"/>
              </a:spcAft>
              <a:buFont typeface="Arial" panose="020B0604020202020204" pitchFamily="34" charset="0"/>
              <a:buChar char="•"/>
            </a:pPr>
            <a:r>
              <a:rPr lang="fr-CA" sz="1400" b="0" i="0" dirty="0">
                <a:solidFill>
                  <a:srgbClr val="4C5766"/>
                </a:solidFill>
                <a:effectLst/>
                <a:latin typeface="+mn-lt"/>
              </a:rPr>
              <a:t>le design de produits, pouvant permettre le développement de sa forme et de son esthétisme, l’amélioration de ses fonctionnalités et le choix de ses matériaux</a:t>
            </a:r>
          </a:p>
          <a:p>
            <a:pPr algn="l">
              <a:spcAft>
                <a:spcPts val="0"/>
              </a:spcAft>
              <a:buNone/>
            </a:pPr>
            <a:endParaRPr lang="fr-CA" sz="1200" b="0" i="0" dirty="0">
              <a:solidFill>
                <a:srgbClr val="424242"/>
              </a:solidFill>
              <a:effectLst/>
              <a:latin typeface="+mn-lt"/>
            </a:endParaRPr>
          </a:p>
          <a:p>
            <a:pPr>
              <a:spcAft>
                <a:spcPts val="0"/>
              </a:spcAft>
            </a:pPr>
            <a:r>
              <a:rPr lang="fr-CA" sz="1600" b="1" dirty="0">
                <a:solidFill>
                  <a:srgbClr val="424242"/>
                </a:solidFill>
                <a:latin typeface="+mn-lt"/>
              </a:rPr>
              <a:t>Calcul du seuil d’exclusion: </a:t>
            </a:r>
          </a:p>
          <a:p>
            <a:pPr>
              <a:spcAft>
                <a:spcPts val="0"/>
              </a:spcAft>
            </a:pPr>
            <a:endParaRPr lang="fr-CA" sz="1200" dirty="0">
              <a:solidFill>
                <a:schemeClr val="tx1"/>
              </a:solidFill>
              <a:latin typeface="+mn-lt"/>
              <a:ea typeface="MS Mincho"/>
              <a:cs typeface="Times New Roman"/>
            </a:endParaRPr>
          </a:p>
          <a:p>
            <a:pPr>
              <a:spcAft>
                <a:spcPts val="0"/>
              </a:spcAft>
            </a:pPr>
            <a:r>
              <a:rPr lang="fr-CA" sz="1400" dirty="0">
                <a:solidFill>
                  <a:srgbClr val="4C5766"/>
                </a:solidFill>
                <a:latin typeface="+mn-lt"/>
              </a:rPr>
              <a:t>Le plus élevé des deux montants suivants: </a:t>
            </a:r>
          </a:p>
          <a:p>
            <a:pPr marL="342900" indent="-342900">
              <a:spcAft>
                <a:spcPts val="0"/>
              </a:spcAft>
              <a:buFont typeface="+mj-lt"/>
              <a:buAutoNum type="arabicPeriod"/>
            </a:pPr>
            <a:r>
              <a:rPr lang="fr-CA" sz="1400" dirty="0">
                <a:solidFill>
                  <a:srgbClr val="4C5766"/>
                </a:solidFill>
                <a:latin typeface="+mn-lt"/>
              </a:rPr>
              <a:t>50 000 $</a:t>
            </a:r>
          </a:p>
          <a:p>
            <a:pPr marL="342900" indent="-342900">
              <a:spcAft>
                <a:spcPts val="0"/>
              </a:spcAft>
              <a:buFont typeface="+mj-lt"/>
              <a:buAutoNum type="arabicPeriod"/>
            </a:pPr>
            <a:r>
              <a:rPr lang="fr-CA" sz="1400" dirty="0">
                <a:solidFill>
                  <a:srgbClr val="4C5766"/>
                </a:solidFill>
                <a:latin typeface="+mn-lt"/>
              </a:rPr>
              <a:t>la somme du montant personnel de base du régime d’impôt des particuliers (18 571$) applicable pour chaque employé. Ce montant est ajusté en proportion du temps consacré par un employé à la réalisation d’activités de R‑D et de </a:t>
            </a:r>
            <a:r>
              <a:rPr lang="fr-CA" sz="1400" dirty="0" err="1">
                <a:solidFill>
                  <a:srgbClr val="4C5766"/>
                </a:solidFill>
                <a:latin typeface="+mn-lt"/>
              </a:rPr>
              <a:t>précommercialisation</a:t>
            </a:r>
            <a:r>
              <a:rPr lang="fr-CA" sz="1400" dirty="0">
                <a:solidFill>
                  <a:srgbClr val="4C5766"/>
                </a:solidFill>
                <a:latin typeface="+mn-lt"/>
              </a:rPr>
              <a:t> admissibles.</a:t>
            </a:r>
            <a:endParaRPr lang="fr-CA" sz="1200" dirty="0">
              <a:solidFill>
                <a:schemeClr val="tx1"/>
              </a:solidFill>
              <a:latin typeface="+mn-lt"/>
              <a:ea typeface="MS Mincho"/>
              <a:cs typeface="Times New Roman"/>
            </a:endParaRPr>
          </a:p>
          <a:p>
            <a:pPr>
              <a:spcAft>
                <a:spcPts val="0"/>
              </a:spcAft>
            </a:pPr>
            <a:endParaRPr lang="fr-CA" sz="1200" dirty="0">
              <a:solidFill>
                <a:schemeClr val="tx1"/>
              </a:solidFill>
              <a:latin typeface="+mn-lt"/>
              <a:ea typeface="MS Mincho"/>
              <a:cs typeface="Times New Roman"/>
            </a:endParaRPr>
          </a:p>
          <a:p>
            <a:pPr>
              <a:spcAft>
                <a:spcPts val="0"/>
              </a:spcAft>
            </a:pPr>
            <a:r>
              <a:rPr lang="fr-CA" sz="1600" b="1" dirty="0">
                <a:solidFill>
                  <a:srgbClr val="424242"/>
                </a:solidFill>
                <a:latin typeface="+mn-lt"/>
              </a:rPr>
              <a:t>Important: </a:t>
            </a:r>
          </a:p>
          <a:p>
            <a:pPr marL="342900" indent="-342900">
              <a:spcAft>
                <a:spcPts val="0"/>
              </a:spcAft>
              <a:buFont typeface="+mj-lt"/>
              <a:buAutoNum type="arabicPeriod"/>
            </a:pPr>
            <a:r>
              <a:rPr lang="fr-CA" sz="1400" dirty="0">
                <a:solidFill>
                  <a:srgbClr val="4C5766"/>
                </a:solidFill>
                <a:latin typeface="+mn-lt"/>
              </a:rPr>
              <a:t>le seuil d’exclusion ne s’applique pas aux contrats de sous-traitance avec un tiers, notamment via un institut de recherche public, ni à une dépense en capital ou de pré-commercialisation admissible. </a:t>
            </a:r>
          </a:p>
          <a:p>
            <a:pPr marL="342900" indent="-342900">
              <a:spcAft>
                <a:spcPts val="0"/>
              </a:spcAft>
              <a:buFont typeface="+mj-lt"/>
              <a:buAutoNum type="arabicPeriod"/>
            </a:pPr>
            <a:r>
              <a:rPr lang="fr-CA" sz="1400" dirty="0">
                <a:solidFill>
                  <a:srgbClr val="4C5766"/>
                </a:solidFill>
                <a:latin typeface="+mn-lt"/>
              </a:rPr>
              <a:t>Les dépenses en capital réclamées via le CRIC ne peuvent être réclamées au C3i </a:t>
            </a:r>
          </a:p>
          <a:p>
            <a:pPr>
              <a:spcAft>
                <a:spcPts val="0"/>
              </a:spcAft>
            </a:pPr>
            <a:endParaRPr lang="fr-CA" sz="1400" dirty="0">
              <a:solidFill>
                <a:srgbClr val="4C5766"/>
              </a:solidFill>
              <a:latin typeface="+mn-lt"/>
            </a:endParaRPr>
          </a:p>
        </p:txBody>
      </p:sp>
    </p:spTree>
    <p:extLst>
      <p:ext uri="{BB962C8B-B14F-4D97-AF65-F5344CB8AC3E}">
        <p14:creationId xmlns:p14="http://schemas.microsoft.com/office/powerpoint/2010/main" val="96678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8DDC077-0998-367F-7E40-D069987E38A2}"/>
              </a:ext>
            </a:extLst>
          </p:cNvPr>
          <p:cNvSpPr>
            <a:spLocks noGrp="1"/>
          </p:cNvSpPr>
          <p:nvPr>
            <p:ph type="subTitle" idx="1"/>
          </p:nvPr>
        </p:nvSpPr>
        <p:spPr/>
        <p:txBody>
          <a:bodyPr/>
          <a:lstStyle/>
          <a:p>
            <a:r>
              <a:rPr lang="fr-CA" dirty="0">
                <a:solidFill>
                  <a:srgbClr val="FF0000"/>
                </a:solidFill>
              </a:rPr>
              <a:t>DICI - Déduction Incitative pour la Commercialisation des Innovations</a:t>
            </a:r>
            <a:r>
              <a:rPr lang="en-US" dirty="0">
                <a:solidFill>
                  <a:srgbClr val="FF0000"/>
                </a:solidFill>
              </a:rPr>
              <a:t> </a:t>
            </a:r>
            <a:endParaRPr lang="fr-CA" dirty="0">
              <a:solidFill>
                <a:srgbClr val="FF0000"/>
              </a:solidFill>
            </a:endParaRPr>
          </a:p>
        </p:txBody>
      </p:sp>
      <p:sp>
        <p:nvSpPr>
          <p:cNvPr id="8" name="Titre 7">
            <a:extLst>
              <a:ext uri="{FF2B5EF4-FFF2-40B4-BE49-F238E27FC236}">
                <a16:creationId xmlns:a16="http://schemas.microsoft.com/office/drawing/2014/main" id="{EF97AEA7-6C50-9EE6-6380-4A57354EE8D6}"/>
              </a:ext>
            </a:extLst>
          </p:cNvPr>
          <p:cNvSpPr>
            <a:spLocks noGrp="1"/>
          </p:cNvSpPr>
          <p:nvPr>
            <p:ph type="title"/>
          </p:nvPr>
        </p:nvSpPr>
        <p:spPr/>
        <p:txBody>
          <a:bodyPr/>
          <a:lstStyle/>
          <a:p>
            <a:r>
              <a:rPr lang="fr-CA" sz="2600" dirty="0"/>
              <a:t>SURVOL DE LA MESURE</a:t>
            </a:r>
            <a:endParaRPr lang="fr-CA" dirty="0"/>
          </a:p>
        </p:txBody>
      </p:sp>
      <p:sp>
        <p:nvSpPr>
          <p:cNvPr id="3" name="Espace réservé du texte 2">
            <a:extLst>
              <a:ext uri="{FF2B5EF4-FFF2-40B4-BE49-F238E27FC236}">
                <a16:creationId xmlns:a16="http://schemas.microsoft.com/office/drawing/2014/main" id="{606977D0-F508-C27C-8BC2-A5688AC72275}"/>
              </a:ext>
            </a:extLst>
          </p:cNvPr>
          <p:cNvSpPr>
            <a:spLocks noGrp="1"/>
          </p:cNvSpPr>
          <p:nvPr>
            <p:ph type="body" sz="quarter" idx="11"/>
          </p:nvPr>
        </p:nvSpPr>
        <p:spPr>
          <a:xfrm>
            <a:off x="485775" y="1510872"/>
            <a:ext cx="11214100" cy="4557680"/>
          </a:xfrm>
        </p:spPr>
        <p:txBody>
          <a:bodyPr vert="horz" lIns="0" tIns="0" rIns="0" bIns="0" rtlCol="0" anchor="t">
            <a:noAutofit/>
          </a:bodyPr>
          <a:lstStyle/>
          <a:p>
            <a:pPr marL="81578">
              <a:spcBef>
                <a:spcPts val="1063"/>
              </a:spcBef>
              <a:spcAft>
                <a:spcPts val="0"/>
              </a:spcAft>
            </a:pPr>
            <a:r>
              <a:rPr lang="fr-CA" sz="1600" b="1" dirty="0">
                <a:solidFill>
                  <a:srgbClr val="424242"/>
                </a:solidFill>
                <a:latin typeface="Segoe Sans"/>
              </a:rPr>
              <a:t>Objectif du programme : </a:t>
            </a:r>
          </a:p>
          <a:p>
            <a:pPr marL="81578">
              <a:spcAft>
                <a:spcPts val="0"/>
              </a:spcAft>
            </a:pPr>
            <a:br>
              <a:rPr lang="fr-CA" sz="1200" dirty="0">
                <a:solidFill>
                  <a:schemeClr val="tx1"/>
                </a:solidFill>
                <a:latin typeface="+mn-lt"/>
                <a:ea typeface="MS Mincho"/>
                <a:cs typeface="Times New Roman"/>
              </a:rPr>
            </a:br>
            <a:r>
              <a:rPr lang="fr-CA" sz="1200" dirty="0">
                <a:solidFill>
                  <a:schemeClr val="tx1"/>
                </a:solidFill>
                <a:latin typeface="+mn-lt"/>
                <a:ea typeface="MS Mincho"/>
                <a:cs typeface="Times New Roman"/>
              </a:rPr>
              <a:t>La Déduction Incitative pour la Commercialisation des Innovations (DICI) vise à encourager les entreprises qui développent une propriété intellectuelle au Québec à exécuter la phase de commercialisation par le biais d'un établissement dans la province.</a:t>
            </a:r>
          </a:p>
          <a:p>
            <a:pPr marL="81578">
              <a:spcBef>
                <a:spcPts val="1063"/>
              </a:spcBef>
              <a:spcAft>
                <a:spcPts val="0"/>
              </a:spcAft>
            </a:pPr>
            <a:r>
              <a:rPr lang="fr-CA" sz="1600" b="1" dirty="0">
                <a:solidFill>
                  <a:srgbClr val="424242"/>
                </a:solidFill>
                <a:latin typeface="Segoe Sans"/>
              </a:rPr>
              <a:t>Réduction d’impôt sur le revenu: </a:t>
            </a:r>
          </a:p>
          <a:p>
            <a:pPr marL="253028" indent="-171450">
              <a:spcBef>
                <a:spcPts val="600"/>
              </a:spcBef>
              <a:spcAft>
                <a:spcPts val="0"/>
              </a:spcAft>
              <a:buFont typeface="Arial" panose="020B0604020202020204" pitchFamily="34" charset="0"/>
              <a:buChar char="•"/>
            </a:pPr>
            <a:r>
              <a:rPr lang="fr-CA" sz="1200" dirty="0">
                <a:solidFill>
                  <a:schemeClr val="tx1"/>
                </a:solidFill>
                <a:latin typeface="+mn-lt"/>
                <a:ea typeface="MS Mincho"/>
                <a:cs typeface="Times New Roman"/>
              </a:rPr>
              <a:t>Le revenu admissible (attribuable à un actif de PI) bénéficiera d'un </a:t>
            </a:r>
            <a:r>
              <a:rPr lang="fr-CA" sz="1200" u="sng" dirty="0">
                <a:solidFill>
                  <a:schemeClr val="tx1"/>
                </a:solidFill>
                <a:latin typeface="+mn-lt"/>
                <a:ea typeface="MS Mincho"/>
                <a:cs typeface="Times New Roman"/>
              </a:rPr>
              <a:t>taux d'imposition provincial réduit </a:t>
            </a:r>
            <a:r>
              <a:rPr lang="fr-CA" sz="1200" dirty="0">
                <a:solidFill>
                  <a:schemeClr val="tx1"/>
                </a:solidFill>
                <a:latin typeface="+mn-lt"/>
                <a:ea typeface="MS Mincho"/>
                <a:cs typeface="Times New Roman"/>
              </a:rPr>
              <a:t>qui pourrait être </a:t>
            </a:r>
            <a:r>
              <a:rPr lang="fr-CA" sz="1200" u="sng" dirty="0">
                <a:solidFill>
                  <a:schemeClr val="tx1"/>
                </a:solidFill>
                <a:latin typeface="+mn-lt"/>
                <a:ea typeface="MS Mincho"/>
                <a:cs typeface="Times New Roman"/>
              </a:rPr>
              <a:t>aussi bas que 2 % </a:t>
            </a:r>
            <a:r>
              <a:rPr lang="fr-CA" sz="1200" dirty="0">
                <a:solidFill>
                  <a:schemeClr val="tx1"/>
                </a:solidFill>
                <a:latin typeface="+mn-lt"/>
                <a:ea typeface="MS Mincho"/>
                <a:cs typeface="Times New Roman"/>
              </a:rPr>
              <a:t>(au lieu du taux d'imposition général actuel du Québec de 11,5 %), ce qui se traduit par un taux d'imposition combiné fédéral/québécois de 17 % (15 % au niveau fédéral plus 2 % au niveau provincial). </a:t>
            </a:r>
          </a:p>
          <a:p>
            <a:pPr marL="253028" indent="-171450">
              <a:spcBef>
                <a:spcPts val="600"/>
              </a:spcBef>
              <a:spcAft>
                <a:spcPts val="0"/>
              </a:spcAft>
              <a:buFont typeface="Arial" panose="020B0604020202020204" pitchFamily="34" charset="0"/>
              <a:buChar char="•"/>
            </a:pPr>
            <a:r>
              <a:rPr lang="fr-CA" sz="1200" dirty="0">
                <a:solidFill>
                  <a:schemeClr val="tx1"/>
                </a:solidFill>
                <a:latin typeface="+mn-lt"/>
                <a:ea typeface="MS Mincho"/>
                <a:cs typeface="Times New Roman"/>
              </a:rPr>
              <a:t>Ce taux combiné de 17 % est </a:t>
            </a:r>
            <a:r>
              <a:rPr lang="fr-CA" sz="1200" u="sng" dirty="0">
                <a:solidFill>
                  <a:schemeClr val="tx1"/>
                </a:solidFill>
                <a:latin typeface="+mn-lt"/>
                <a:ea typeface="MS Mincho"/>
                <a:cs typeface="Times New Roman"/>
              </a:rPr>
              <a:t>l'un des plus bas au Canada et aux États-Unis</a:t>
            </a:r>
            <a:r>
              <a:rPr lang="fr-CA" sz="1200" dirty="0">
                <a:solidFill>
                  <a:schemeClr val="tx1"/>
                </a:solidFill>
                <a:latin typeface="+mn-lt"/>
                <a:ea typeface="MS Mincho"/>
                <a:cs typeface="Times New Roman"/>
              </a:rPr>
              <a:t>, ce qui permet aux entreprises québécoises admissibles et développant des actifs de propriété intellectuelle (brevets, droits d’auteur, etc.), d’être plus compétitives sur le plan fiscal.</a:t>
            </a:r>
          </a:p>
          <a:p>
            <a:pPr marL="81578">
              <a:spcBef>
                <a:spcPts val="1063"/>
              </a:spcBef>
              <a:spcAft>
                <a:spcPts val="0"/>
              </a:spcAft>
            </a:pPr>
            <a:r>
              <a:rPr lang="fr-CA" sz="1600" b="1" dirty="0">
                <a:solidFill>
                  <a:srgbClr val="424242"/>
                </a:solidFill>
                <a:latin typeface="Segoe Sans"/>
              </a:rPr>
              <a:t>Éligibilité : </a:t>
            </a:r>
          </a:p>
          <a:p>
            <a:pPr marL="253028" indent="-171450">
              <a:spcBef>
                <a:spcPts val="1063"/>
              </a:spcBef>
              <a:spcAft>
                <a:spcPts val="0"/>
              </a:spcAft>
              <a:buFont typeface="Arial" panose="020B0604020202020204" pitchFamily="34" charset="0"/>
              <a:buChar char="•"/>
            </a:pPr>
            <a:r>
              <a:rPr lang="fr-CA" sz="1200" dirty="0">
                <a:solidFill>
                  <a:schemeClr val="tx1"/>
                </a:solidFill>
                <a:latin typeface="+mn-lt"/>
                <a:ea typeface="MS Mincho"/>
                <a:cs typeface="Times New Roman"/>
              </a:rPr>
              <a:t>Avoir un établissement au Québec, détenir un actif de PI résultant d'activités de R&amp;D menées au cours des 7 dernières années, en tout ou en partie au Québec, tels que les brevets et les droits d'auteur sur les logiciels.</a:t>
            </a:r>
          </a:p>
          <a:p>
            <a:pPr marL="81578">
              <a:spcBef>
                <a:spcPts val="1063"/>
              </a:spcBef>
              <a:spcAft>
                <a:spcPts val="0"/>
              </a:spcAft>
            </a:pPr>
            <a:r>
              <a:rPr lang="fr-CA" sz="1600" b="1" dirty="0">
                <a:solidFill>
                  <a:srgbClr val="424242"/>
                </a:solidFill>
                <a:latin typeface="Segoe Sans"/>
              </a:rPr>
              <a:t>Paramètres de l'incitatif : </a:t>
            </a:r>
          </a:p>
          <a:p>
            <a:pPr marL="253028" indent="-171450">
              <a:spcBef>
                <a:spcPts val="600"/>
              </a:spcBef>
              <a:spcAft>
                <a:spcPts val="0"/>
              </a:spcAft>
              <a:buFont typeface="Arial" panose="020B0604020202020204" pitchFamily="34" charset="0"/>
              <a:buChar char="•"/>
            </a:pPr>
            <a:r>
              <a:rPr lang="fr-CA" sz="1200" dirty="0">
                <a:solidFill>
                  <a:schemeClr val="tx1"/>
                </a:solidFill>
                <a:latin typeface="+mn-lt"/>
                <a:ea typeface="MS Mincho"/>
                <a:cs typeface="Times New Roman"/>
              </a:rPr>
              <a:t>Posséder un actif de PI résultant d'activités de R&amp;D menées en tout ou en partie au Québec, tels que les droits d'auteur de logiciels (créés après le 10 mars 2020), les brevets et les certificats de protection supplémentaire (demandés après le 17 mars 2016).</a:t>
            </a:r>
          </a:p>
          <a:p>
            <a:pPr marL="253028" indent="-171450">
              <a:spcBef>
                <a:spcPts val="600"/>
              </a:spcBef>
              <a:spcAft>
                <a:spcPts val="0"/>
              </a:spcAft>
              <a:buFont typeface="Arial" panose="020B0604020202020204" pitchFamily="34" charset="0"/>
              <a:buChar char="•"/>
            </a:pPr>
            <a:r>
              <a:rPr lang="fr-CA" sz="1200" dirty="0">
                <a:solidFill>
                  <a:schemeClr val="tx1"/>
                </a:solidFill>
                <a:latin typeface="+mn-lt"/>
                <a:ea typeface="MS Mincho"/>
                <a:cs typeface="Times New Roman"/>
              </a:rPr>
              <a:t>Les types de revenus admissibles à la DICI : le paiement pour l'utilisation ou le droit d'utilisation de l'actif de PI. La vente, la location ou le bail d'un bien incorporant l'actif de propriété intellectuelle. La fourniture d'un service intrinsèquement lié à l'actif de propriété intellectuelle.</a:t>
            </a:r>
          </a:p>
          <a:p>
            <a:pPr marL="253028" indent="-171450">
              <a:spcBef>
                <a:spcPts val="600"/>
              </a:spcBef>
              <a:spcAft>
                <a:spcPts val="0"/>
              </a:spcAft>
              <a:buFont typeface="Arial" panose="020B0604020202020204" pitchFamily="34" charset="0"/>
              <a:buChar char="•"/>
            </a:pPr>
            <a:r>
              <a:rPr lang="fr-CA" sz="1200" dirty="0">
                <a:solidFill>
                  <a:schemeClr val="tx1"/>
                </a:solidFill>
                <a:latin typeface="+mn-lt"/>
                <a:ea typeface="MS Mincho"/>
                <a:cs typeface="Times New Roman"/>
              </a:rPr>
              <a:t>La déduction est calculée sur la base d'une formule complexe, qui comprend les éléments suivants : le bénéfice attribuable à l'actif de propriété intellectuelle. L'importance des activités de R&amp;D au Québec</a:t>
            </a:r>
            <a:endParaRPr lang="en-CA" sz="1200" dirty="0">
              <a:solidFill>
                <a:schemeClr val="tx1"/>
              </a:solidFill>
              <a:latin typeface="+mn-lt"/>
              <a:ea typeface="MS Mincho"/>
              <a:cs typeface="Times New Roman"/>
            </a:endParaRPr>
          </a:p>
        </p:txBody>
      </p:sp>
    </p:spTree>
    <p:extLst>
      <p:ext uri="{BB962C8B-B14F-4D97-AF65-F5344CB8AC3E}">
        <p14:creationId xmlns:p14="http://schemas.microsoft.com/office/powerpoint/2010/main" val="32516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F523-2814-04EE-87F4-1DC82AE73531}"/>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042CF8AA-B9AF-5E29-C0F7-A6C3FC31F0E4}"/>
              </a:ext>
            </a:extLst>
          </p:cNvPr>
          <p:cNvSpPr>
            <a:spLocks noGrp="1"/>
          </p:cNvSpPr>
          <p:nvPr>
            <p:ph type="subTitle" idx="1"/>
          </p:nvPr>
        </p:nvSpPr>
        <p:spPr/>
        <p:txBody>
          <a:bodyPr/>
          <a:lstStyle/>
          <a:p>
            <a:r>
              <a:rPr lang="fr-CA"/>
              <a:t>Crédits d’Impôts &amp; Incitatifs Gouvernementaux</a:t>
            </a:r>
          </a:p>
        </p:txBody>
      </p:sp>
      <p:sp>
        <p:nvSpPr>
          <p:cNvPr id="8" name="Titre 7">
            <a:extLst>
              <a:ext uri="{FF2B5EF4-FFF2-40B4-BE49-F238E27FC236}">
                <a16:creationId xmlns:a16="http://schemas.microsoft.com/office/drawing/2014/main" id="{DA76516E-1BF6-F808-1BF5-0ABC9520879F}"/>
              </a:ext>
            </a:extLst>
          </p:cNvPr>
          <p:cNvSpPr>
            <a:spLocks noGrp="1"/>
          </p:cNvSpPr>
          <p:nvPr>
            <p:ph type="title"/>
          </p:nvPr>
        </p:nvSpPr>
        <p:spPr/>
        <p:txBody>
          <a:bodyPr/>
          <a:lstStyle/>
          <a:p>
            <a:r>
              <a:rPr lang="fr-CA" dirty="0"/>
              <a:t>Équipe BDO</a:t>
            </a:r>
          </a:p>
        </p:txBody>
      </p:sp>
      <p:sp>
        <p:nvSpPr>
          <p:cNvPr id="9" name="Espace réservé du texte 8">
            <a:extLst>
              <a:ext uri="{FF2B5EF4-FFF2-40B4-BE49-F238E27FC236}">
                <a16:creationId xmlns:a16="http://schemas.microsoft.com/office/drawing/2014/main" id="{727B22AE-F88F-8957-1C62-FA340202146E}"/>
              </a:ext>
            </a:extLst>
          </p:cNvPr>
          <p:cNvSpPr>
            <a:spLocks noGrp="1"/>
          </p:cNvSpPr>
          <p:nvPr>
            <p:ph type="body" sz="quarter" idx="11"/>
          </p:nvPr>
        </p:nvSpPr>
        <p:spPr>
          <a:xfrm>
            <a:off x="485775" y="1485016"/>
            <a:ext cx="11214100" cy="719377"/>
          </a:xfrm>
        </p:spPr>
        <p:txBody>
          <a:bodyPr/>
          <a:lstStyle/>
          <a:p>
            <a:r>
              <a:rPr lang="fr-CA" sz="1400" dirty="0"/>
              <a:t>Composée de plus de 30 spécialistes au Québec et d’une centaine d’autres à travers le Canada, l'équipe de BDO en crédits d’impôts et incitatifs gouvernementaux est un réseau établi de professionnels solides et expérimentés dans les domaines de la fiscalité, finance, ingénierie, et comptabilité. Les clients de BDO comptent sur nous pour élaborer avec soin des stratégies financières qui préservent la valeur et maîtrisent les risques.</a:t>
            </a:r>
          </a:p>
        </p:txBody>
      </p:sp>
      <p:sp>
        <p:nvSpPr>
          <p:cNvPr id="6" name="Espace réservé du pied de page 5">
            <a:extLst>
              <a:ext uri="{FF2B5EF4-FFF2-40B4-BE49-F238E27FC236}">
                <a16:creationId xmlns:a16="http://schemas.microsoft.com/office/drawing/2014/main" id="{26591A70-DBD8-E9B4-20D9-5CFAA6C04638}"/>
              </a:ext>
            </a:extLst>
          </p:cNvPr>
          <p:cNvSpPr>
            <a:spLocks noGrp="1"/>
          </p:cNvSpPr>
          <p:nvPr>
            <p:ph type="ftr" sz="quarter" idx="12"/>
          </p:nvPr>
        </p:nvSpPr>
        <p:spPr/>
        <p:txBody>
          <a:bodyPr/>
          <a:lstStyle/>
          <a:p>
            <a:r>
              <a:rPr lang="en-CA" sz="1000" dirty="0">
                <a:latin typeface="+mj-lt"/>
              </a:rPr>
              <a:t>© BDO</a:t>
            </a:r>
            <a:endParaRPr lang="en-CA" dirty="0"/>
          </a:p>
        </p:txBody>
      </p:sp>
      <p:sp>
        <p:nvSpPr>
          <p:cNvPr id="7" name="Espace réservé du numéro de diapositive 6">
            <a:extLst>
              <a:ext uri="{FF2B5EF4-FFF2-40B4-BE49-F238E27FC236}">
                <a16:creationId xmlns:a16="http://schemas.microsoft.com/office/drawing/2014/main" id="{E1DB4BCD-82A4-7E79-668E-5B882E07C8DA}"/>
              </a:ext>
            </a:extLst>
          </p:cNvPr>
          <p:cNvSpPr>
            <a:spLocks noGrp="1"/>
          </p:cNvSpPr>
          <p:nvPr>
            <p:ph type="sldNum" sz="quarter" idx="13"/>
          </p:nvPr>
        </p:nvSpPr>
        <p:spPr/>
        <p:txBody>
          <a:bodyPr/>
          <a:lstStyle/>
          <a:p>
            <a:fld id="{5AD5E70E-40B6-437E-B7F5-2BC2ABADB29F}" type="slidenum">
              <a:rPr lang="en-CA" smtClean="0"/>
              <a:pPr/>
              <a:t>2</a:t>
            </a:fld>
            <a:endParaRPr lang="en-CA"/>
          </a:p>
        </p:txBody>
      </p:sp>
      <p:pic>
        <p:nvPicPr>
          <p:cNvPr id="3" name="Picture 11">
            <a:extLst>
              <a:ext uri="{FF2B5EF4-FFF2-40B4-BE49-F238E27FC236}">
                <a16:creationId xmlns:a16="http://schemas.microsoft.com/office/drawing/2014/main" id="{1C40271F-F4A3-23EC-0CD9-228C0D45144E}"/>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15664" r="13425"/>
          <a:stretch/>
        </p:blipFill>
        <p:spPr>
          <a:xfrm>
            <a:off x="485522" y="2481736"/>
            <a:ext cx="2037742" cy="2873712"/>
          </a:xfrm>
          <a:prstGeom prst="rect">
            <a:avLst/>
          </a:prstGeom>
        </p:spPr>
      </p:pic>
      <p:pic>
        <p:nvPicPr>
          <p:cNvPr id="4" name="Picture 12" descr="A person in a suit&#10;&#10;Description automatically generated">
            <a:extLst>
              <a:ext uri="{FF2B5EF4-FFF2-40B4-BE49-F238E27FC236}">
                <a16:creationId xmlns:a16="http://schemas.microsoft.com/office/drawing/2014/main" id="{4EEF5738-80FE-0E7D-2846-89EB1D4495C0}"/>
              </a:ext>
            </a:extLst>
          </p:cNvPr>
          <p:cNvPicPr>
            <a:picLocks noChangeAspect="1"/>
          </p:cNvPicPr>
          <p:nvPr/>
        </p:nvPicPr>
        <p:blipFill>
          <a:blip r:embed="rId4" cstate="print">
            <a:extLst>
              <a:ext uri="{28A0092B-C50C-407E-A947-70E740481C1C}">
                <a14:useLocalDpi xmlns:a14="http://schemas.microsoft.com/office/drawing/2010/main" val="0"/>
              </a:ext>
            </a:extLst>
          </a:blip>
          <a:srcRect l="25262" t="14852" r="25335" b="19101"/>
          <a:stretch/>
        </p:blipFill>
        <p:spPr>
          <a:xfrm>
            <a:off x="9503213" y="2522156"/>
            <a:ext cx="2037743" cy="2866662"/>
          </a:xfrm>
          <a:prstGeom prst="rect">
            <a:avLst/>
          </a:prstGeom>
        </p:spPr>
      </p:pic>
      <p:pic>
        <p:nvPicPr>
          <p:cNvPr id="5" name="Picture 11" descr="A person smiling at the camera&#10;&#10;Description automatically generated">
            <a:extLst>
              <a:ext uri="{FF2B5EF4-FFF2-40B4-BE49-F238E27FC236}">
                <a16:creationId xmlns:a16="http://schemas.microsoft.com/office/drawing/2014/main" id="{6DC27528-C085-C323-2D2B-4FE4FB1BD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8435" y="2522156"/>
            <a:ext cx="2037743" cy="2866663"/>
          </a:xfrm>
          <a:prstGeom prst="rect">
            <a:avLst/>
          </a:prstGeom>
        </p:spPr>
      </p:pic>
      <p:pic>
        <p:nvPicPr>
          <p:cNvPr id="12" name="Image 3">
            <a:extLst>
              <a:ext uri="{FF2B5EF4-FFF2-40B4-BE49-F238E27FC236}">
                <a16:creationId xmlns:a16="http://schemas.microsoft.com/office/drawing/2014/main" id="{9DB6F594-C2D4-19E3-A4D6-38F9367974A4}"/>
              </a:ext>
            </a:extLst>
          </p:cNvPr>
          <p:cNvPicPr>
            <a:picLocks noChangeAspect="1"/>
          </p:cNvPicPr>
          <p:nvPr/>
        </p:nvPicPr>
        <p:blipFill>
          <a:blip r:embed="rId6" cstate="print">
            <a:extLst>
              <a:ext uri="{28A0092B-C50C-407E-A947-70E740481C1C}">
                <a14:useLocalDpi xmlns:a14="http://schemas.microsoft.com/office/drawing/2010/main" val="0"/>
              </a:ext>
            </a:extLst>
          </a:blip>
          <a:srcRect l="14458" r="14458"/>
          <a:stretch/>
        </p:blipFill>
        <p:spPr>
          <a:xfrm>
            <a:off x="3397012" y="2485261"/>
            <a:ext cx="2037743" cy="2866662"/>
          </a:xfrm>
          <a:prstGeom prst="rect">
            <a:avLst/>
          </a:prstGeom>
          <a:solidFill>
            <a:schemeClr val="bg1"/>
          </a:solidFill>
        </p:spPr>
      </p:pic>
      <p:sp>
        <p:nvSpPr>
          <p:cNvPr id="10" name="Title 8">
            <a:extLst>
              <a:ext uri="{FF2B5EF4-FFF2-40B4-BE49-F238E27FC236}">
                <a16:creationId xmlns:a16="http://schemas.microsoft.com/office/drawing/2014/main" id="{8E93EF2B-408A-A29C-D840-0ED6CF4F0039}"/>
              </a:ext>
            </a:extLst>
          </p:cNvPr>
          <p:cNvSpPr txBox="1">
            <a:spLocks/>
          </p:cNvSpPr>
          <p:nvPr/>
        </p:nvSpPr>
        <p:spPr>
          <a:xfrm>
            <a:off x="428878" y="5441295"/>
            <a:ext cx="2094386" cy="692497"/>
          </a:xfrm>
          <a:prstGeom prst="rect">
            <a:avLst/>
          </a:prstGeom>
        </p:spPr>
        <p:txBody>
          <a:bodyPr vert="horz" wrap="square" lIns="0" tIns="0" rIns="0" bIns="0" rtlCol="0" anchor="t" anchorCtr="0">
            <a:spAutoFit/>
          </a:bodyPr>
          <a:lstStyle>
            <a:lvl1pPr algn="l" defTabSz="913943" rtl="0" eaLnBrk="1" latinLnBrk="0" hangingPunct="1">
              <a:spcBef>
                <a:spcPct val="0"/>
              </a:spcBef>
              <a:spcAft>
                <a:spcPts val="600"/>
              </a:spcAft>
              <a:buNone/>
              <a:defRPr sz="2599" b="1" kern="1200">
                <a:solidFill>
                  <a:schemeClr val="tx1"/>
                </a:solidFill>
                <a:latin typeface="Trebuchet MS" panose="020B0603020202020204" pitchFamily="34" charset="0"/>
                <a:ea typeface="+mj-ea"/>
                <a:cs typeface="+mj-cs"/>
              </a:defRPr>
            </a:lvl1pPr>
          </a:lstStyle>
          <a:p>
            <a:r>
              <a:rPr lang="fr-CA" sz="1600" noProof="0" dirty="0">
                <a:latin typeface="Trebuchet MS"/>
              </a:rPr>
              <a:t>Julien Lassonde</a:t>
            </a:r>
          </a:p>
          <a:p>
            <a:r>
              <a:rPr lang="fr-CA" sz="1200" noProof="0" dirty="0">
                <a:latin typeface="Trebuchet MS"/>
              </a:rPr>
              <a:t>Associé, Crédits d’impôts et Incitatifs Gouvernementaux</a:t>
            </a:r>
            <a:endParaRPr lang="fr-CA" sz="1200" noProof="0" dirty="0"/>
          </a:p>
        </p:txBody>
      </p:sp>
      <p:sp>
        <p:nvSpPr>
          <p:cNvPr id="11" name="Title 8">
            <a:extLst>
              <a:ext uri="{FF2B5EF4-FFF2-40B4-BE49-F238E27FC236}">
                <a16:creationId xmlns:a16="http://schemas.microsoft.com/office/drawing/2014/main" id="{B12E257D-2C26-F7B0-70D2-3C4E78EF57FD}"/>
              </a:ext>
            </a:extLst>
          </p:cNvPr>
          <p:cNvSpPr txBox="1">
            <a:spLocks/>
          </p:cNvSpPr>
          <p:nvPr/>
        </p:nvSpPr>
        <p:spPr>
          <a:xfrm>
            <a:off x="9503213" y="5518936"/>
            <a:ext cx="2094386" cy="692497"/>
          </a:xfrm>
          <a:prstGeom prst="rect">
            <a:avLst/>
          </a:prstGeom>
        </p:spPr>
        <p:txBody>
          <a:bodyPr vert="horz" wrap="square" lIns="0" tIns="0" rIns="0" bIns="0" rtlCol="0" anchor="t" anchorCtr="0">
            <a:spAutoFit/>
          </a:bodyPr>
          <a:lstStyle>
            <a:lvl1pPr algn="l" defTabSz="913943" rtl="0" eaLnBrk="1" latinLnBrk="0" hangingPunct="1">
              <a:spcBef>
                <a:spcPct val="0"/>
              </a:spcBef>
              <a:spcAft>
                <a:spcPts val="600"/>
              </a:spcAft>
              <a:buNone/>
              <a:defRPr sz="2599" b="1" kern="1200">
                <a:solidFill>
                  <a:schemeClr val="tx1"/>
                </a:solidFill>
                <a:latin typeface="Trebuchet MS" panose="020B0603020202020204" pitchFamily="34" charset="0"/>
                <a:ea typeface="+mj-ea"/>
                <a:cs typeface="+mj-cs"/>
              </a:defRPr>
            </a:lvl1pPr>
          </a:lstStyle>
          <a:p>
            <a:r>
              <a:rPr lang="fr-CA" sz="1600" noProof="0" dirty="0">
                <a:latin typeface="Trebuchet MS"/>
              </a:rPr>
              <a:t>François Vaillancourt</a:t>
            </a:r>
          </a:p>
          <a:p>
            <a:pPr>
              <a:spcAft>
                <a:spcPts val="0"/>
              </a:spcAft>
            </a:pPr>
            <a:r>
              <a:rPr lang="fr-CA" sz="1200" noProof="0" dirty="0">
                <a:latin typeface="Trebuchet MS"/>
              </a:rPr>
              <a:t>Directeur, </a:t>
            </a:r>
          </a:p>
          <a:p>
            <a:pPr>
              <a:spcAft>
                <a:spcPts val="0"/>
              </a:spcAft>
            </a:pPr>
            <a:r>
              <a:rPr lang="fr-CA" sz="1200" noProof="0" dirty="0">
                <a:latin typeface="Trebuchet MS"/>
              </a:rPr>
              <a:t>Incitatifs Gouvernementaux</a:t>
            </a:r>
            <a:endParaRPr lang="fr-CA" sz="1200" noProof="0" dirty="0"/>
          </a:p>
        </p:txBody>
      </p:sp>
      <p:sp>
        <p:nvSpPr>
          <p:cNvPr id="13" name="Title 8">
            <a:extLst>
              <a:ext uri="{FF2B5EF4-FFF2-40B4-BE49-F238E27FC236}">
                <a16:creationId xmlns:a16="http://schemas.microsoft.com/office/drawing/2014/main" id="{116F835D-FBB6-691A-2D7C-44BFC390E3E3}"/>
              </a:ext>
            </a:extLst>
          </p:cNvPr>
          <p:cNvSpPr txBox="1">
            <a:spLocks/>
          </p:cNvSpPr>
          <p:nvPr/>
        </p:nvSpPr>
        <p:spPr>
          <a:xfrm>
            <a:off x="6450113" y="5466109"/>
            <a:ext cx="2094386" cy="692497"/>
          </a:xfrm>
          <a:prstGeom prst="rect">
            <a:avLst/>
          </a:prstGeom>
        </p:spPr>
        <p:txBody>
          <a:bodyPr vert="horz" wrap="square" lIns="0" tIns="0" rIns="0" bIns="0" rtlCol="0" anchor="t" anchorCtr="0">
            <a:spAutoFit/>
          </a:bodyPr>
          <a:lstStyle>
            <a:lvl1pPr algn="l" defTabSz="913943" rtl="0" eaLnBrk="1" latinLnBrk="0" hangingPunct="1">
              <a:spcBef>
                <a:spcPct val="0"/>
              </a:spcBef>
              <a:spcAft>
                <a:spcPts val="600"/>
              </a:spcAft>
              <a:buNone/>
              <a:defRPr sz="2599" b="1" kern="1200">
                <a:solidFill>
                  <a:schemeClr val="tx1"/>
                </a:solidFill>
                <a:latin typeface="Trebuchet MS" panose="020B0603020202020204" pitchFamily="34" charset="0"/>
                <a:ea typeface="+mj-ea"/>
                <a:cs typeface="+mj-cs"/>
              </a:defRPr>
            </a:lvl1pPr>
          </a:lstStyle>
          <a:p>
            <a:r>
              <a:rPr lang="fr-CA" sz="1600" noProof="0" dirty="0">
                <a:latin typeface="Trebuchet MS"/>
              </a:rPr>
              <a:t>Cindy Romero-</a:t>
            </a:r>
            <a:r>
              <a:rPr lang="fr-CA" sz="1600" noProof="0" dirty="0" err="1">
                <a:latin typeface="Trebuchet MS"/>
              </a:rPr>
              <a:t>Luarca</a:t>
            </a:r>
            <a:endParaRPr lang="fr-CA" sz="1600" noProof="0" dirty="0">
              <a:latin typeface="Trebuchet MS"/>
            </a:endParaRPr>
          </a:p>
          <a:p>
            <a:r>
              <a:rPr lang="fr-CA" sz="1200" noProof="0" dirty="0">
                <a:latin typeface="Trebuchet MS"/>
              </a:rPr>
              <a:t>Directrice, </a:t>
            </a:r>
            <a:br>
              <a:rPr lang="fr-CA" sz="1200" noProof="0" dirty="0">
                <a:latin typeface="Trebuchet MS"/>
              </a:rPr>
            </a:br>
            <a:r>
              <a:rPr lang="fr-CA" sz="1200" noProof="0" dirty="0">
                <a:latin typeface="Trebuchet MS"/>
              </a:rPr>
              <a:t>Incitatifs Gouvernementaux</a:t>
            </a:r>
            <a:endParaRPr lang="fr-CA" sz="1200" noProof="0" dirty="0"/>
          </a:p>
        </p:txBody>
      </p:sp>
      <p:sp>
        <p:nvSpPr>
          <p:cNvPr id="14" name="Title 8">
            <a:extLst>
              <a:ext uri="{FF2B5EF4-FFF2-40B4-BE49-F238E27FC236}">
                <a16:creationId xmlns:a16="http://schemas.microsoft.com/office/drawing/2014/main" id="{DAA71FE1-8BC2-5A16-5AFD-94DD69384F36}"/>
              </a:ext>
            </a:extLst>
          </p:cNvPr>
          <p:cNvSpPr txBox="1">
            <a:spLocks/>
          </p:cNvSpPr>
          <p:nvPr/>
        </p:nvSpPr>
        <p:spPr>
          <a:xfrm>
            <a:off x="3368691" y="5486657"/>
            <a:ext cx="2094386" cy="692497"/>
          </a:xfrm>
          <a:prstGeom prst="rect">
            <a:avLst/>
          </a:prstGeom>
        </p:spPr>
        <p:txBody>
          <a:bodyPr vert="horz" wrap="square" lIns="0" tIns="0" rIns="0" bIns="0" rtlCol="0" anchor="t" anchorCtr="0">
            <a:spAutoFit/>
          </a:bodyPr>
          <a:lstStyle>
            <a:lvl1pPr algn="l" defTabSz="913943" rtl="0" eaLnBrk="1" latinLnBrk="0" hangingPunct="1">
              <a:spcBef>
                <a:spcPct val="0"/>
              </a:spcBef>
              <a:spcAft>
                <a:spcPts val="600"/>
              </a:spcAft>
              <a:buNone/>
              <a:defRPr sz="2599" b="1" kern="1200">
                <a:solidFill>
                  <a:schemeClr val="tx1"/>
                </a:solidFill>
                <a:latin typeface="Trebuchet MS" panose="020B0603020202020204" pitchFamily="34" charset="0"/>
                <a:ea typeface="+mj-ea"/>
                <a:cs typeface="+mj-cs"/>
              </a:defRPr>
            </a:lvl1pPr>
          </a:lstStyle>
          <a:p>
            <a:r>
              <a:rPr lang="fr-CA" sz="1600" noProof="0" dirty="0">
                <a:latin typeface="Trebuchet MS"/>
              </a:rPr>
              <a:t>Frédéric Pontbriand</a:t>
            </a:r>
          </a:p>
          <a:p>
            <a:pPr>
              <a:spcAft>
                <a:spcPts val="0"/>
              </a:spcAft>
            </a:pPr>
            <a:r>
              <a:rPr lang="fr-CA" sz="1200" noProof="0" dirty="0">
                <a:latin typeface="Trebuchet MS"/>
              </a:rPr>
              <a:t>Directeur Principal, </a:t>
            </a:r>
          </a:p>
          <a:p>
            <a:pPr>
              <a:spcAft>
                <a:spcPts val="0"/>
              </a:spcAft>
            </a:pPr>
            <a:r>
              <a:rPr lang="fr-CA" sz="1200" noProof="0" dirty="0">
                <a:latin typeface="Trebuchet MS"/>
              </a:rPr>
              <a:t>Incitatifs Gouvernementaux</a:t>
            </a:r>
            <a:endParaRPr lang="fr-CA" sz="1200" noProof="0" dirty="0"/>
          </a:p>
        </p:txBody>
      </p:sp>
    </p:spTree>
    <p:extLst>
      <p:ext uri="{BB962C8B-B14F-4D97-AF65-F5344CB8AC3E}">
        <p14:creationId xmlns:p14="http://schemas.microsoft.com/office/powerpoint/2010/main" val="311130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11B61-1D45-D121-173B-EE5D9B4992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030AC4-23F0-89AD-B584-851F39550EE1}"/>
              </a:ext>
            </a:extLst>
          </p:cNvPr>
          <p:cNvSpPr>
            <a:spLocks noGrp="1"/>
          </p:cNvSpPr>
          <p:nvPr>
            <p:ph type="title" idx="4294967295"/>
          </p:nvPr>
        </p:nvSpPr>
        <p:spPr>
          <a:xfrm>
            <a:off x="1867785" y="1525504"/>
            <a:ext cx="8179040" cy="3939540"/>
          </a:xfrm>
        </p:spPr>
        <p:txBody>
          <a:bodyPr/>
          <a:lstStyle/>
          <a:p>
            <a:r>
              <a:rPr lang="fr-CA" sz="3200" dirty="0">
                <a:solidFill>
                  <a:schemeClr val="bg1"/>
                </a:solidFill>
              </a:rPr>
              <a:t>Crédit d’impôt pour la R-D, l’innovation et la pré-commercialisation (CRIC)</a:t>
            </a:r>
            <a:br>
              <a:rPr lang="fr-CA" sz="3200" dirty="0">
                <a:solidFill>
                  <a:schemeClr val="bg1"/>
                </a:solidFill>
              </a:rPr>
            </a:br>
            <a:br>
              <a:rPr lang="fr-CA" sz="3200" dirty="0">
                <a:solidFill>
                  <a:schemeClr val="bg1"/>
                </a:solidFill>
              </a:rPr>
            </a:br>
            <a:r>
              <a:rPr lang="fr-CA" sz="2400" b="0" dirty="0">
                <a:solidFill>
                  <a:schemeClr val="bg1"/>
                </a:solidFill>
              </a:rPr>
              <a:t>et</a:t>
            </a:r>
            <a:br>
              <a:rPr lang="fr-CA" sz="3200" dirty="0">
                <a:solidFill>
                  <a:schemeClr val="bg1"/>
                </a:solidFill>
              </a:rPr>
            </a:br>
            <a:br>
              <a:rPr lang="fr-CA" sz="3200" dirty="0">
                <a:solidFill>
                  <a:schemeClr val="bg1"/>
                </a:solidFill>
              </a:rPr>
            </a:br>
            <a:r>
              <a:rPr lang="fr-CA" sz="3200" dirty="0">
                <a:solidFill>
                  <a:schemeClr val="bg1"/>
                </a:solidFill>
              </a:rPr>
              <a:t>Déduction Incitative pour la Commercialisation des Innovations (DICI)</a:t>
            </a:r>
            <a:br>
              <a:rPr lang="fr-CA" sz="3200" dirty="0">
                <a:solidFill>
                  <a:schemeClr val="bg1"/>
                </a:solidFill>
              </a:rPr>
            </a:br>
            <a:endParaRPr lang="en-US" sz="3200" b="0" dirty="0">
              <a:solidFill>
                <a:schemeClr val="bg1"/>
              </a:solidFill>
              <a:latin typeface="Trebuchet MS"/>
            </a:endParaRPr>
          </a:p>
        </p:txBody>
      </p:sp>
    </p:spTree>
    <p:extLst>
      <p:ext uri="{BB962C8B-B14F-4D97-AF65-F5344CB8AC3E}">
        <p14:creationId xmlns:p14="http://schemas.microsoft.com/office/powerpoint/2010/main" val="688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763F-EA8F-5772-5231-5894BB792A49}"/>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073A215-9E53-F3CF-0F44-4726FABB0493}"/>
              </a:ext>
            </a:extLst>
          </p:cNvPr>
          <p:cNvSpPr>
            <a:spLocks noGrp="1"/>
          </p:cNvSpPr>
          <p:nvPr>
            <p:ph type="subTitle" idx="1"/>
          </p:nvPr>
        </p:nvSpPr>
        <p:spPr>
          <a:xfrm>
            <a:off x="489279" y="1152339"/>
            <a:ext cx="11215359" cy="692497"/>
          </a:xfrm>
        </p:spPr>
        <p:txBody>
          <a:bodyPr vert="horz" wrap="square" lIns="0" tIns="0" rIns="0" bIns="0" rtlCol="0" anchor="t">
            <a:spAutoFit/>
          </a:bodyPr>
          <a:lstStyle/>
          <a:p>
            <a:r>
              <a:rPr lang="fr-CA" sz="2000" dirty="0">
                <a:solidFill>
                  <a:srgbClr val="FF0000"/>
                </a:solidFill>
              </a:rPr>
              <a:t>CRIC</a:t>
            </a:r>
            <a:r>
              <a:rPr lang="fr-CA" sz="2000" b="1" dirty="0">
                <a:solidFill>
                  <a:srgbClr val="FF0000"/>
                </a:solidFill>
              </a:rPr>
              <a:t> – </a:t>
            </a:r>
            <a:r>
              <a:rPr lang="en-US" sz="2000" dirty="0">
                <a:solidFill>
                  <a:srgbClr val="FF0000"/>
                </a:solidFill>
              </a:rPr>
              <a:t>le nouveau régime fiscal illustré </a:t>
            </a:r>
            <a:endParaRPr lang="fr-CA" sz="2000" dirty="0">
              <a:solidFill>
                <a:srgbClr val="FF0000"/>
              </a:solidFill>
            </a:endParaRPr>
          </a:p>
          <a:p>
            <a:endParaRPr lang="fr-CA" sz="2000" b="1" dirty="0">
              <a:solidFill>
                <a:srgbClr val="FF0000"/>
              </a:solidFill>
            </a:endParaRPr>
          </a:p>
        </p:txBody>
      </p:sp>
      <p:sp>
        <p:nvSpPr>
          <p:cNvPr id="2" name="Titre 1">
            <a:extLst>
              <a:ext uri="{FF2B5EF4-FFF2-40B4-BE49-F238E27FC236}">
                <a16:creationId xmlns:a16="http://schemas.microsoft.com/office/drawing/2014/main" id="{7BA4404B-48A2-327D-A03F-F00260750520}"/>
              </a:ext>
            </a:extLst>
          </p:cNvPr>
          <p:cNvSpPr>
            <a:spLocks noGrp="1"/>
          </p:cNvSpPr>
          <p:nvPr>
            <p:ph type="title"/>
          </p:nvPr>
        </p:nvSpPr>
        <p:spPr>
          <a:xfrm>
            <a:off x="489279" y="547688"/>
            <a:ext cx="11215359" cy="492443"/>
          </a:xfrm>
        </p:spPr>
        <p:txBody>
          <a:bodyPr/>
          <a:lstStyle/>
          <a:p>
            <a:r>
              <a:rPr lang="fr-CA" sz="3200" dirty="0"/>
              <a:t>SURVOL DE LA MESURE</a:t>
            </a:r>
          </a:p>
        </p:txBody>
      </p:sp>
      <p:pic>
        <p:nvPicPr>
          <p:cNvPr id="7" name="Picture 6">
            <a:extLst>
              <a:ext uri="{FF2B5EF4-FFF2-40B4-BE49-F238E27FC236}">
                <a16:creationId xmlns:a16="http://schemas.microsoft.com/office/drawing/2014/main" id="{E80900E1-CA5B-A954-60F8-AB05E2754F00}"/>
              </a:ext>
            </a:extLst>
          </p:cNvPr>
          <p:cNvPicPr>
            <a:picLocks noChangeAspect="1"/>
          </p:cNvPicPr>
          <p:nvPr/>
        </p:nvPicPr>
        <p:blipFill>
          <a:blip r:embed="rId2"/>
          <a:srcRect l="1351" t="32315" r="893"/>
          <a:stretch/>
        </p:blipFill>
        <p:spPr>
          <a:xfrm>
            <a:off x="-12032" y="1626395"/>
            <a:ext cx="12196030" cy="4613039"/>
          </a:xfrm>
          <a:prstGeom prst="rect">
            <a:avLst/>
          </a:prstGeom>
          <a:ln>
            <a:noFill/>
          </a:ln>
          <a:effectLst>
            <a:outerShdw blurRad="50800" dist="38100" dir="2700000" algn="tl" rotWithShape="0">
              <a:prstClr val="black">
                <a:alpha val="40000"/>
              </a:prstClr>
            </a:outerShdw>
          </a:effectLst>
        </p:spPr>
      </p:pic>
      <p:sp>
        <p:nvSpPr>
          <p:cNvPr id="5" name="ZoneTexte 4">
            <a:extLst>
              <a:ext uri="{FF2B5EF4-FFF2-40B4-BE49-F238E27FC236}">
                <a16:creationId xmlns:a16="http://schemas.microsoft.com/office/drawing/2014/main" id="{E8EBD943-7AC4-1CCC-8DF2-37B7583907B4}"/>
              </a:ext>
            </a:extLst>
          </p:cNvPr>
          <p:cNvSpPr txBox="1"/>
          <p:nvPr/>
        </p:nvSpPr>
        <p:spPr>
          <a:xfrm>
            <a:off x="5271247" y="6367241"/>
            <a:ext cx="8380878" cy="276999"/>
          </a:xfrm>
          <a:prstGeom prst="rect">
            <a:avLst/>
          </a:prstGeom>
          <a:noFill/>
        </p:spPr>
        <p:txBody>
          <a:bodyPr wrap="square">
            <a:spAutoFit/>
          </a:bodyPr>
          <a:lstStyle/>
          <a:p>
            <a:r>
              <a:rPr lang="fr-CA" sz="1200" dirty="0"/>
              <a:t>Source: Revenu Québec (</a:t>
            </a:r>
            <a:r>
              <a:rPr lang="fr-CA" sz="1200" dirty="0">
                <a:hlinkClick r:id="rId3"/>
              </a:rPr>
              <a:t>Budget 2025-2026 – Innover pour prospérer</a:t>
            </a:r>
            <a:r>
              <a:rPr lang="fr-CA" sz="1200" dirty="0"/>
              <a:t>)</a:t>
            </a:r>
          </a:p>
        </p:txBody>
      </p:sp>
    </p:spTree>
    <p:extLst>
      <p:ext uri="{BB962C8B-B14F-4D97-AF65-F5344CB8AC3E}">
        <p14:creationId xmlns:p14="http://schemas.microsoft.com/office/powerpoint/2010/main" val="26675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D6E3-61FE-5518-7017-4BBD5B7C18D0}"/>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ABBFD89-1F25-B738-1F17-E38A893E0BB2}"/>
              </a:ext>
            </a:extLst>
          </p:cNvPr>
          <p:cNvSpPr>
            <a:spLocks noGrp="1"/>
          </p:cNvSpPr>
          <p:nvPr>
            <p:ph type="subTitle" idx="1"/>
          </p:nvPr>
        </p:nvSpPr>
        <p:spPr>
          <a:xfrm>
            <a:off x="485522" y="1154616"/>
            <a:ext cx="11215359" cy="692497"/>
          </a:xfrm>
        </p:spPr>
        <p:txBody>
          <a:bodyPr vert="horz" wrap="square" lIns="0" tIns="0" rIns="0" bIns="0" rtlCol="0" anchor="t">
            <a:spAutoFit/>
          </a:bodyPr>
          <a:lstStyle/>
          <a:p>
            <a:r>
              <a:rPr lang="fr-CA" sz="2000" dirty="0">
                <a:solidFill>
                  <a:srgbClr val="FF0000"/>
                </a:solidFill>
              </a:rPr>
              <a:t>CRIC</a:t>
            </a:r>
            <a:r>
              <a:rPr lang="fr-CA" sz="2000" b="1" dirty="0">
                <a:solidFill>
                  <a:srgbClr val="FF0000"/>
                </a:solidFill>
              </a:rPr>
              <a:t> – </a:t>
            </a:r>
            <a:r>
              <a:rPr lang="fr-CA" sz="2000" dirty="0">
                <a:solidFill>
                  <a:srgbClr val="FF0000"/>
                </a:solidFill>
              </a:rPr>
              <a:t>Faits Saillants - Aérospatiale</a:t>
            </a:r>
          </a:p>
          <a:p>
            <a:endParaRPr lang="fr-CA" sz="2000" b="1" dirty="0">
              <a:solidFill>
                <a:srgbClr val="FF0000"/>
              </a:solidFill>
            </a:endParaRPr>
          </a:p>
        </p:txBody>
      </p:sp>
      <p:sp>
        <p:nvSpPr>
          <p:cNvPr id="2" name="Titre 1">
            <a:extLst>
              <a:ext uri="{FF2B5EF4-FFF2-40B4-BE49-F238E27FC236}">
                <a16:creationId xmlns:a16="http://schemas.microsoft.com/office/drawing/2014/main" id="{A343AB26-0332-943C-2F7A-D3301682D67A}"/>
              </a:ext>
            </a:extLst>
          </p:cNvPr>
          <p:cNvSpPr>
            <a:spLocks noGrp="1"/>
          </p:cNvSpPr>
          <p:nvPr>
            <p:ph type="title"/>
          </p:nvPr>
        </p:nvSpPr>
        <p:spPr>
          <a:xfrm>
            <a:off x="485522" y="547688"/>
            <a:ext cx="11215359" cy="492443"/>
          </a:xfrm>
        </p:spPr>
        <p:txBody>
          <a:bodyPr/>
          <a:lstStyle/>
          <a:p>
            <a:r>
              <a:rPr lang="fr-CA" sz="3200" dirty="0"/>
              <a:t>SURVOL DE LA MESURE</a:t>
            </a:r>
          </a:p>
        </p:txBody>
      </p:sp>
      <p:sp>
        <p:nvSpPr>
          <p:cNvPr id="3" name="Espace réservé du texte 2">
            <a:extLst>
              <a:ext uri="{FF2B5EF4-FFF2-40B4-BE49-F238E27FC236}">
                <a16:creationId xmlns:a16="http://schemas.microsoft.com/office/drawing/2014/main" id="{8214A76B-CED7-9A4F-EEEE-C7091939AD96}"/>
              </a:ext>
            </a:extLst>
          </p:cNvPr>
          <p:cNvSpPr>
            <a:spLocks noGrp="1"/>
          </p:cNvSpPr>
          <p:nvPr>
            <p:ph type="body" sz="quarter" idx="11"/>
          </p:nvPr>
        </p:nvSpPr>
        <p:spPr>
          <a:xfrm>
            <a:off x="485522" y="1754516"/>
            <a:ext cx="11214100" cy="4041465"/>
          </a:xfrm>
        </p:spPr>
        <p:txBody>
          <a:bodyPr vert="horz" lIns="0" tIns="0" rIns="0" bIns="0" rtlCol="0" anchor="t">
            <a:noAutofit/>
          </a:bodyPr>
          <a:lstStyle/>
          <a:p>
            <a:pPr algn="l">
              <a:spcAft>
                <a:spcPts val="0"/>
              </a:spcAft>
              <a:buNone/>
            </a:pPr>
            <a:r>
              <a:rPr lang="fr-CA" sz="1800" b="1" i="0" u="sng" dirty="0">
                <a:solidFill>
                  <a:srgbClr val="424242"/>
                </a:solidFill>
                <a:effectLst/>
                <a:latin typeface="Segoe Sans"/>
              </a:rPr>
              <a:t>Changements </a:t>
            </a:r>
            <a:r>
              <a:rPr lang="fr-CA" sz="1800" b="1" u="sng" dirty="0">
                <a:solidFill>
                  <a:srgbClr val="424242"/>
                </a:solidFill>
                <a:latin typeface="Segoe Sans"/>
              </a:rPr>
              <a:t>importants: </a:t>
            </a:r>
          </a:p>
          <a:p>
            <a:pPr algn="l">
              <a:spcAft>
                <a:spcPts val="0"/>
              </a:spcAft>
              <a:buNone/>
            </a:pPr>
            <a:endParaRPr lang="fr-CA" sz="1600" b="1" i="0" dirty="0">
              <a:solidFill>
                <a:srgbClr val="424242"/>
              </a:solidFill>
              <a:effectLst/>
              <a:latin typeface="Segoe Sans"/>
            </a:endParaRPr>
          </a:p>
          <a:p>
            <a:pPr marL="342900" indent="-342900" algn="l">
              <a:lnSpc>
                <a:spcPct val="200000"/>
              </a:lnSpc>
              <a:spcAft>
                <a:spcPts val="0"/>
              </a:spcAft>
              <a:buAutoNum type="arabicParenR"/>
            </a:pPr>
            <a:r>
              <a:rPr lang="fr-CA" sz="1800" b="1" dirty="0">
                <a:solidFill>
                  <a:srgbClr val="424242"/>
                </a:solidFill>
                <a:latin typeface="Segoe Sans"/>
              </a:rPr>
              <a:t>Taux de crédit remboursable de 30% sur le premier million</a:t>
            </a:r>
            <a:r>
              <a:rPr lang="fr-CA" sz="1800" dirty="0">
                <a:solidFill>
                  <a:srgbClr val="424242"/>
                </a:solidFill>
                <a:latin typeface="Segoe Sans"/>
              </a:rPr>
              <a:t>, 20% sur la balance peu importe l’entreprise</a:t>
            </a:r>
          </a:p>
          <a:p>
            <a:pPr marL="342900" indent="-342900" algn="l">
              <a:lnSpc>
                <a:spcPct val="200000"/>
              </a:lnSpc>
              <a:spcAft>
                <a:spcPts val="0"/>
              </a:spcAft>
              <a:buAutoNum type="arabicParenR"/>
            </a:pPr>
            <a:r>
              <a:rPr lang="fr-CA" sz="1800" b="1" dirty="0">
                <a:solidFill>
                  <a:srgbClr val="424242"/>
                </a:solidFill>
                <a:latin typeface="Segoe Sans"/>
              </a:rPr>
              <a:t>Seuil d’exclusion qui augmente en fonction du nombre </a:t>
            </a:r>
            <a:r>
              <a:rPr lang="fr-CA" sz="1800" dirty="0">
                <a:solidFill>
                  <a:srgbClr val="424242"/>
                </a:solidFill>
                <a:latin typeface="Segoe Sans"/>
              </a:rPr>
              <a:t>et du pourcentage de salariés</a:t>
            </a:r>
          </a:p>
          <a:p>
            <a:pPr marL="342900" indent="-342900" algn="l">
              <a:lnSpc>
                <a:spcPct val="200000"/>
              </a:lnSpc>
              <a:spcAft>
                <a:spcPts val="0"/>
              </a:spcAft>
              <a:buAutoNum type="arabicParenR"/>
            </a:pPr>
            <a:r>
              <a:rPr lang="fr-CA" sz="1800" b="1" i="0" dirty="0">
                <a:solidFill>
                  <a:srgbClr val="424242"/>
                </a:solidFill>
                <a:effectLst/>
                <a:latin typeface="Segoe Sans"/>
              </a:rPr>
              <a:t>Dépenses en capital </a:t>
            </a:r>
            <a:r>
              <a:rPr lang="fr-CA" sz="1800" i="0" dirty="0">
                <a:solidFill>
                  <a:srgbClr val="424242"/>
                </a:solidFill>
                <a:effectLst/>
                <a:latin typeface="Segoe Sans"/>
              </a:rPr>
              <a:t>relatives à l'acquisition d'un bien utilisé pour la R&amp;D (90%)</a:t>
            </a:r>
          </a:p>
          <a:p>
            <a:pPr marL="342900" indent="-342900" algn="l">
              <a:lnSpc>
                <a:spcPct val="200000"/>
              </a:lnSpc>
              <a:spcAft>
                <a:spcPts val="0"/>
              </a:spcAft>
              <a:buAutoNum type="arabicParenR"/>
            </a:pPr>
            <a:r>
              <a:rPr lang="fr-CA" sz="1800" b="1" dirty="0">
                <a:solidFill>
                  <a:srgbClr val="424242"/>
                </a:solidFill>
                <a:latin typeface="Segoe Sans"/>
              </a:rPr>
              <a:t>Dépenses de pré-commercialisation</a:t>
            </a:r>
            <a:r>
              <a:rPr lang="fr-CA" sz="1800" b="1" i="0" dirty="0">
                <a:solidFill>
                  <a:srgbClr val="424242"/>
                </a:solidFill>
                <a:effectLst/>
                <a:latin typeface="Segoe Sans"/>
              </a:rPr>
              <a:t> </a:t>
            </a:r>
            <a:r>
              <a:rPr lang="fr-CA" sz="1800" i="0" dirty="0">
                <a:solidFill>
                  <a:srgbClr val="424242"/>
                </a:solidFill>
                <a:effectLst/>
                <a:latin typeface="Segoe Sans"/>
              </a:rPr>
              <a:t>en lien avec un projet qui a requis de la R&amp;D</a:t>
            </a:r>
          </a:p>
          <a:p>
            <a:pPr marL="342900" indent="-342900" algn="l">
              <a:lnSpc>
                <a:spcPct val="200000"/>
              </a:lnSpc>
              <a:spcAft>
                <a:spcPts val="0"/>
              </a:spcAft>
              <a:buAutoNum type="arabicParenR"/>
            </a:pPr>
            <a:r>
              <a:rPr lang="fr-CA" sz="1800" i="0" dirty="0">
                <a:solidFill>
                  <a:srgbClr val="424242"/>
                </a:solidFill>
                <a:effectLst/>
                <a:latin typeface="Segoe Sans"/>
              </a:rPr>
              <a:t>Changements effectifs pour les </a:t>
            </a:r>
            <a:r>
              <a:rPr lang="fr-CA" sz="1800" b="1" i="0" dirty="0">
                <a:solidFill>
                  <a:srgbClr val="424242"/>
                </a:solidFill>
                <a:effectLst/>
                <a:latin typeface="Segoe Sans"/>
              </a:rPr>
              <a:t>années fiscales débutant après le 25 mars 2025</a:t>
            </a:r>
          </a:p>
          <a:p>
            <a:pPr marL="342900" indent="-342900">
              <a:spcAft>
                <a:spcPts val="0"/>
              </a:spcAft>
              <a:buAutoNum type="arabicParenR"/>
            </a:pPr>
            <a:endParaRPr lang="fr-CA" sz="1600" b="1" dirty="0">
              <a:solidFill>
                <a:srgbClr val="424242"/>
              </a:solidFill>
              <a:latin typeface="Segoe Sans"/>
            </a:endParaRPr>
          </a:p>
        </p:txBody>
      </p:sp>
    </p:spTree>
    <p:extLst>
      <p:ext uri="{BB962C8B-B14F-4D97-AF65-F5344CB8AC3E}">
        <p14:creationId xmlns:p14="http://schemas.microsoft.com/office/powerpoint/2010/main" val="303356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B3C90-C737-5E6E-33AA-605C93FF9559}"/>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956772E-2DD6-D9D6-DFF2-83F65016A95E}"/>
              </a:ext>
            </a:extLst>
          </p:cNvPr>
          <p:cNvSpPr>
            <a:spLocks noGrp="1"/>
          </p:cNvSpPr>
          <p:nvPr>
            <p:ph type="subTitle" idx="1"/>
          </p:nvPr>
        </p:nvSpPr>
        <p:spPr>
          <a:xfrm>
            <a:off x="485775" y="1176533"/>
            <a:ext cx="11215359" cy="692497"/>
          </a:xfrm>
        </p:spPr>
        <p:txBody>
          <a:bodyPr vert="horz" wrap="square" lIns="0" tIns="0" rIns="0" bIns="0" rtlCol="0" anchor="t">
            <a:spAutoFit/>
          </a:bodyPr>
          <a:lstStyle/>
          <a:p>
            <a:r>
              <a:rPr lang="fr-CA" sz="2000" dirty="0">
                <a:solidFill>
                  <a:srgbClr val="FF0000"/>
                </a:solidFill>
              </a:rPr>
              <a:t>CRIC</a:t>
            </a:r>
            <a:r>
              <a:rPr lang="fr-CA" sz="2000" b="1" dirty="0">
                <a:solidFill>
                  <a:srgbClr val="FF0000"/>
                </a:solidFill>
              </a:rPr>
              <a:t> – </a:t>
            </a:r>
            <a:r>
              <a:rPr lang="fr-CA" sz="2000" dirty="0">
                <a:solidFill>
                  <a:srgbClr val="FF0000"/>
                </a:solidFill>
              </a:rPr>
              <a:t>Faits Saillants - Aérospatiale</a:t>
            </a:r>
          </a:p>
          <a:p>
            <a:endParaRPr lang="fr-CA" sz="2000" b="1" dirty="0">
              <a:solidFill>
                <a:srgbClr val="FF0000"/>
              </a:solidFill>
            </a:endParaRPr>
          </a:p>
        </p:txBody>
      </p:sp>
      <p:sp>
        <p:nvSpPr>
          <p:cNvPr id="2" name="Titre 1">
            <a:extLst>
              <a:ext uri="{FF2B5EF4-FFF2-40B4-BE49-F238E27FC236}">
                <a16:creationId xmlns:a16="http://schemas.microsoft.com/office/drawing/2014/main" id="{09FFFF3F-5CD8-8EF9-0D69-D8CA9D7916F3}"/>
              </a:ext>
            </a:extLst>
          </p:cNvPr>
          <p:cNvSpPr>
            <a:spLocks noGrp="1"/>
          </p:cNvSpPr>
          <p:nvPr>
            <p:ph type="title"/>
          </p:nvPr>
        </p:nvSpPr>
        <p:spPr>
          <a:xfrm>
            <a:off x="489279" y="569576"/>
            <a:ext cx="11215359" cy="492443"/>
          </a:xfrm>
        </p:spPr>
        <p:txBody>
          <a:bodyPr/>
          <a:lstStyle/>
          <a:p>
            <a:r>
              <a:rPr lang="fr-CA" sz="3200" dirty="0"/>
              <a:t>SURVOL DE LA MESURE</a:t>
            </a:r>
          </a:p>
        </p:txBody>
      </p:sp>
      <p:sp>
        <p:nvSpPr>
          <p:cNvPr id="3" name="Espace réservé du texte 2">
            <a:extLst>
              <a:ext uri="{FF2B5EF4-FFF2-40B4-BE49-F238E27FC236}">
                <a16:creationId xmlns:a16="http://schemas.microsoft.com/office/drawing/2014/main" id="{BC1E8615-D4F3-8A3D-00CD-65972293BD03}"/>
              </a:ext>
            </a:extLst>
          </p:cNvPr>
          <p:cNvSpPr>
            <a:spLocks noGrp="1"/>
          </p:cNvSpPr>
          <p:nvPr>
            <p:ph type="body" sz="quarter" idx="11"/>
          </p:nvPr>
        </p:nvSpPr>
        <p:spPr>
          <a:xfrm>
            <a:off x="485775" y="1522781"/>
            <a:ext cx="9225384" cy="5080569"/>
          </a:xfrm>
        </p:spPr>
        <p:txBody>
          <a:bodyPr vert="horz" lIns="0" tIns="0" rIns="0" bIns="0" rtlCol="0" anchor="t">
            <a:noAutofit/>
          </a:bodyPr>
          <a:lstStyle/>
          <a:p>
            <a:pPr marL="457200" lvl="1" indent="0" algn="l">
              <a:spcAft>
                <a:spcPts val="0"/>
              </a:spcAft>
              <a:buNone/>
            </a:pPr>
            <a:endParaRPr lang="fr-CA" sz="1400" b="0" i="0" dirty="0">
              <a:solidFill>
                <a:srgbClr val="424242"/>
              </a:solidFill>
              <a:effectLst/>
              <a:latin typeface="Segoe Sans"/>
            </a:endParaRPr>
          </a:p>
          <a:p>
            <a:pPr>
              <a:spcAft>
                <a:spcPts val="0"/>
              </a:spcAft>
            </a:pPr>
            <a:r>
              <a:rPr lang="fr-CA" sz="1800" b="1" u="sng" dirty="0">
                <a:solidFill>
                  <a:srgbClr val="424242"/>
                </a:solidFill>
                <a:latin typeface="Segoe Sans"/>
              </a:rPr>
              <a:t>Scénarios possibles – </a:t>
            </a:r>
            <a:r>
              <a:rPr lang="fr-CA" sz="1800" b="1" i="1" u="sng" dirty="0">
                <a:solidFill>
                  <a:srgbClr val="424242"/>
                </a:solidFill>
                <a:latin typeface="Segoe Sans"/>
              </a:rPr>
              <a:t>Illustratif seulement </a:t>
            </a:r>
            <a:r>
              <a:rPr lang="fr-CA" sz="1800" b="1" u="sng" dirty="0">
                <a:solidFill>
                  <a:srgbClr val="424242"/>
                </a:solidFill>
                <a:latin typeface="Segoe Sans"/>
              </a:rPr>
              <a:t>: </a:t>
            </a:r>
          </a:p>
          <a:p>
            <a:pPr>
              <a:spcAft>
                <a:spcPts val="0"/>
              </a:spcAft>
            </a:pPr>
            <a:endParaRPr lang="fr-CA" sz="1800" b="1" dirty="0">
              <a:solidFill>
                <a:srgbClr val="424242"/>
              </a:solidFill>
              <a:latin typeface="Segoe Sans"/>
            </a:endParaRPr>
          </a:p>
          <a:p>
            <a:pPr marL="342900" indent="-342900">
              <a:spcAft>
                <a:spcPts val="0"/>
              </a:spcAft>
              <a:buFont typeface="Wingdings" panose="05000000000000000000" pitchFamily="2" charset="2"/>
              <a:buChar char="Ø"/>
            </a:pPr>
            <a:r>
              <a:rPr lang="fr-CA" sz="1800" b="1" dirty="0">
                <a:solidFill>
                  <a:srgbClr val="424242"/>
                </a:solidFill>
                <a:latin typeface="Segoe Sans"/>
              </a:rPr>
              <a:t>Filiale québécoise d’une entreprise étrangère avec 10 employés dédiés à la R&amp;D, mais qui ne commercialise pas</a:t>
            </a:r>
          </a:p>
          <a:p>
            <a:pPr marL="825480" lvl="2" indent="-285750">
              <a:spcAft>
                <a:spcPts val="0"/>
              </a:spcAft>
              <a:buFont typeface="Wingdings" panose="05000000000000000000" pitchFamily="2" charset="2"/>
              <a:buChar char="Ø"/>
            </a:pPr>
            <a:r>
              <a:rPr lang="fr-CA" sz="1800" dirty="0">
                <a:solidFill>
                  <a:srgbClr val="424242"/>
                </a:solidFill>
                <a:latin typeface="Segoe Sans"/>
              </a:rPr>
              <a:t>2025: crédit de 133 000 $</a:t>
            </a:r>
          </a:p>
          <a:p>
            <a:pPr marL="825480" lvl="2" indent="-285750">
              <a:spcAft>
                <a:spcPts val="0"/>
              </a:spcAft>
              <a:buFont typeface="Wingdings" panose="05000000000000000000" pitchFamily="2" charset="2"/>
              <a:buChar char="Ø"/>
            </a:pPr>
            <a:r>
              <a:rPr lang="fr-CA" sz="1800" dirty="0">
                <a:solidFill>
                  <a:srgbClr val="424242"/>
                </a:solidFill>
                <a:latin typeface="Segoe Sans"/>
              </a:rPr>
              <a:t>2026: crédit de 244 287 $ </a:t>
            </a:r>
          </a:p>
          <a:p>
            <a:pPr lvl="2" indent="0">
              <a:spcAft>
                <a:spcPts val="0"/>
              </a:spcAft>
              <a:buNone/>
            </a:pPr>
            <a:endParaRPr lang="fr-CA" sz="1800" dirty="0">
              <a:solidFill>
                <a:srgbClr val="424242"/>
              </a:solidFill>
              <a:latin typeface="Segoe Sans"/>
            </a:endParaRPr>
          </a:p>
          <a:p>
            <a:pPr marL="342900" indent="-342900">
              <a:spcAft>
                <a:spcPts val="0"/>
              </a:spcAft>
              <a:buFont typeface="Wingdings" panose="05000000000000000000" pitchFamily="2" charset="2"/>
              <a:buChar char="Ø"/>
            </a:pPr>
            <a:r>
              <a:rPr lang="fr-CA" sz="1800" b="1" dirty="0">
                <a:solidFill>
                  <a:srgbClr val="424242"/>
                </a:solidFill>
                <a:latin typeface="Segoe Sans"/>
              </a:rPr>
              <a:t>PME avec 10 employés dédiés à la R&amp;D, qui commercialise les fruits de sa R&amp;D  </a:t>
            </a:r>
          </a:p>
          <a:p>
            <a:pPr marL="882630" lvl="2" indent="-342900">
              <a:spcAft>
                <a:spcPts val="0"/>
              </a:spcAft>
              <a:buFont typeface="Wingdings" panose="05000000000000000000" pitchFamily="2" charset="2"/>
              <a:buChar char="Ø"/>
            </a:pPr>
            <a:r>
              <a:rPr lang="fr-CA" sz="1800" dirty="0">
                <a:solidFill>
                  <a:srgbClr val="424242"/>
                </a:solidFill>
                <a:latin typeface="Segoe Sans"/>
              </a:rPr>
              <a:t>2025: crédit de 285 000 $</a:t>
            </a:r>
          </a:p>
          <a:p>
            <a:pPr marL="882630" lvl="2" indent="-342900">
              <a:spcAft>
                <a:spcPts val="0"/>
              </a:spcAft>
              <a:buFont typeface="Wingdings" panose="05000000000000000000" pitchFamily="2" charset="2"/>
              <a:buChar char="Ø"/>
            </a:pPr>
            <a:r>
              <a:rPr lang="fr-CA" sz="1800" dirty="0">
                <a:solidFill>
                  <a:srgbClr val="424242"/>
                </a:solidFill>
                <a:latin typeface="Segoe Sans"/>
              </a:rPr>
              <a:t>2026: crédit de 363 038 $</a:t>
            </a:r>
          </a:p>
          <a:p>
            <a:pPr lvl="2" indent="0">
              <a:spcAft>
                <a:spcPts val="0"/>
              </a:spcAft>
              <a:buNone/>
            </a:pPr>
            <a:endParaRPr lang="fr-CA" sz="1800" dirty="0">
              <a:solidFill>
                <a:srgbClr val="424242"/>
              </a:solidFill>
              <a:latin typeface="Segoe Sans"/>
            </a:endParaRPr>
          </a:p>
          <a:p>
            <a:pPr marL="342900" indent="-342900">
              <a:spcAft>
                <a:spcPts val="0"/>
              </a:spcAft>
              <a:buFont typeface="Wingdings" panose="05000000000000000000" pitchFamily="2" charset="2"/>
              <a:buChar char="Ø"/>
            </a:pPr>
            <a:r>
              <a:rPr lang="fr-CA" sz="1800" b="1" dirty="0">
                <a:solidFill>
                  <a:srgbClr val="424242"/>
                </a:solidFill>
                <a:latin typeface="Segoe Sans"/>
              </a:rPr>
              <a:t>La Grande Entreprise avec 100 employés dédiés à la R&amp;D qui commercialise les fruits de sa R&amp;D</a:t>
            </a:r>
          </a:p>
          <a:p>
            <a:pPr marL="882630" lvl="2" indent="-342900">
              <a:spcAft>
                <a:spcPts val="0"/>
              </a:spcAft>
              <a:buFont typeface="Wingdings" panose="05000000000000000000" pitchFamily="2" charset="2"/>
              <a:buChar char="Ø"/>
            </a:pPr>
            <a:r>
              <a:rPr lang="fr-CA" sz="1800" dirty="0">
                <a:solidFill>
                  <a:srgbClr val="424242"/>
                </a:solidFill>
                <a:latin typeface="Segoe Sans"/>
              </a:rPr>
              <a:t>2025: crédit de 1 365 000 $</a:t>
            </a:r>
          </a:p>
          <a:p>
            <a:pPr marL="882630" lvl="2" indent="-342900">
              <a:spcAft>
                <a:spcPts val="0"/>
              </a:spcAft>
              <a:buFont typeface="Wingdings" panose="05000000000000000000" pitchFamily="2" charset="2"/>
              <a:buChar char="Ø"/>
            </a:pPr>
            <a:r>
              <a:rPr lang="fr-CA" sz="1800" dirty="0">
                <a:solidFill>
                  <a:srgbClr val="424242"/>
                </a:solidFill>
                <a:latin typeface="Segoe Sans"/>
              </a:rPr>
              <a:t>2026: crédit de 3 442 870 $</a:t>
            </a:r>
          </a:p>
          <a:p>
            <a:pPr marL="342900" indent="-342900">
              <a:spcAft>
                <a:spcPts val="0"/>
              </a:spcAft>
              <a:buAutoNum type="arabicParenR"/>
            </a:pPr>
            <a:endParaRPr lang="fr-CA" sz="1800" b="1" dirty="0">
              <a:solidFill>
                <a:srgbClr val="424242"/>
              </a:solidFill>
              <a:latin typeface="Segoe Sans"/>
            </a:endParaRPr>
          </a:p>
        </p:txBody>
      </p:sp>
      <p:sp>
        <p:nvSpPr>
          <p:cNvPr id="6" name="Flèche : haut 5">
            <a:extLst>
              <a:ext uri="{FF2B5EF4-FFF2-40B4-BE49-F238E27FC236}">
                <a16:creationId xmlns:a16="http://schemas.microsoft.com/office/drawing/2014/main" id="{9F50829F-4B4E-0EFF-E20B-D5A154C1A6D1}"/>
              </a:ext>
            </a:extLst>
          </p:cNvPr>
          <p:cNvSpPr/>
          <p:nvPr/>
        </p:nvSpPr>
        <p:spPr>
          <a:xfrm>
            <a:off x="9901077" y="2236381"/>
            <a:ext cx="1164320" cy="899931"/>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84%</a:t>
            </a:r>
          </a:p>
        </p:txBody>
      </p:sp>
      <p:sp>
        <p:nvSpPr>
          <p:cNvPr id="10" name="Flèche : haut 9">
            <a:extLst>
              <a:ext uri="{FF2B5EF4-FFF2-40B4-BE49-F238E27FC236}">
                <a16:creationId xmlns:a16="http://schemas.microsoft.com/office/drawing/2014/main" id="{F35198BF-8906-59AB-B263-2D5A8DFC26C4}"/>
              </a:ext>
            </a:extLst>
          </p:cNvPr>
          <p:cNvSpPr/>
          <p:nvPr/>
        </p:nvSpPr>
        <p:spPr>
          <a:xfrm>
            <a:off x="9901077" y="3420842"/>
            <a:ext cx="1164320" cy="899931"/>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27%</a:t>
            </a:r>
          </a:p>
        </p:txBody>
      </p:sp>
      <p:sp>
        <p:nvSpPr>
          <p:cNvPr id="11" name="Flèche : haut 10">
            <a:extLst>
              <a:ext uri="{FF2B5EF4-FFF2-40B4-BE49-F238E27FC236}">
                <a16:creationId xmlns:a16="http://schemas.microsoft.com/office/drawing/2014/main" id="{3CFFC066-F972-9280-2A81-06B7C4BFB35A}"/>
              </a:ext>
            </a:extLst>
          </p:cNvPr>
          <p:cNvSpPr/>
          <p:nvPr/>
        </p:nvSpPr>
        <p:spPr>
          <a:xfrm>
            <a:off x="9901077" y="4781536"/>
            <a:ext cx="1164320" cy="899931"/>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t>152%</a:t>
            </a:r>
          </a:p>
        </p:txBody>
      </p:sp>
    </p:spTree>
    <p:extLst>
      <p:ext uri="{BB962C8B-B14F-4D97-AF65-F5344CB8AC3E}">
        <p14:creationId xmlns:p14="http://schemas.microsoft.com/office/powerpoint/2010/main" val="3912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326DC-B504-0F80-C105-6535B038AFBC}"/>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0DDD69E5-53DD-FEA6-E147-BA64EE0F1A44}"/>
              </a:ext>
            </a:extLst>
          </p:cNvPr>
          <p:cNvSpPr>
            <a:spLocks noGrp="1"/>
          </p:cNvSpPr>
          <p:nvPr>
            <p:ph type="subTitle" idx="1"/>
          </p:nvPr>
        </p:nvSpPr>
        <p:spPr>
          <a:xfrm>
            <a:off x="489279" y="1166191"/>
            <a:ext cx="11215359" cy="692497"/>
          </a:xfrm>
        </p:spPr>
        <p:txBody>
          <a:bodyPr vert="horz" wrap="square" lIns="0" tIns="0" rIns="0" bIns="0" rtlCol="0" anchor="t">
            <a:spAutoFit/>
          </a:bodyPr>
          <a:lstStyle/>
          <a:p>
            <a:r>
              <a:rPr lang="fr-CA" sz="2000" dirty="0">
                <a:solidFill>
                  <a:srgbClr val="FF0000"/>
                </a:solidFill>
              </a:rPr>
              <a:t>DICI – Faits Saillants</a:t>
            </a:r>
          </a:p>
          <a:p>
            <a:endParaRPr lang="fr-CA" sz="2000" b="1" dirty="0">
              <a:solidFill>
                <a:srgbClr val="FF0000"/>
              </a:solidFill>
            </a:endParaRPr>
          </a:p>
        </p:txBody>
      </p:sp>
      <p:sp>
        <p:nvSpPr>
          <p:cNvPr id="2" name="Titre 1">
            <a:extLst>
              <a:ext uri="{FF2B5EF4-FFF2-40B4-BE49-F238E27FC236}">
                <a16:creationId xmlns:a16="http://schemas.microsoft.com/office/drawing/2014/main" id="{2F70FC82-E00B-2D8F-2369-F9C3D8639734}"/>
              </a:ext>
            </a:extLst>
          </p:cNvPr>
          <p:cNvSpPr>
            <a:spLocks noGrp="1"/>
          </p:cNvSpPr>
          <p:nvPr>
            <p:ph type="title"/>
          </p:nvPr>
        </p:nvSpPr>
        <p:spPr>
          <a:xfrm>
            <a:off x="485522" y="550800"/>
            <a:ext cx="11215359" cy="492443"/>
          </a:xfrm>
        </p:spPr>
        <p:txBody>
          <a:bodyPr/>
          <a:lstStyle/>
          <a:p>
            <a:r>
              <a:rPr lang="fr-CA" sz="3200" dirty="0"/>
              <a:t>SURVOL DE LA MESURE</a:t>
            </a:r>
          </a:p>
        </p:txBody>
      </p:sp>
      <p:sp>
        <p:nvSpPr>
          <p:cNvPr id="5" name="ZoneTexte 4">
            <a:extLst>
              <a:ext uri="{FF2B5EF4-FFF2-40B4-BE49-F238E27FC236}">
                <a16:creationId xmlns:a16="http://schemas.microsoft.com/office/drawing/2014/main" id="{C188FEB2-07D7-02A9-3A37-D56EC70CF51A}"/>
              </a:ext>
            </a:extLst>
          </p:cNvPr>
          <p:cNvSpPr txBox="1"/>
          <p:nvPr/>
        </p:nvSpPr>
        <p:spPr>
          <a:xfrm>
            <a:off x="485522" y="1681374"/>
            <a:ext cx="6327495" cy="4739759"/>
          </a:xfrm>
          <a:prstGeom prst="rect">
            <a:avLst/>
          </a:prstGeom>
          <a:noFill/>
        </p:spPr>
        <p:txBody>
          <a:bodyPr wrap="square">
            <a:spAutoFit/>
          </a:bodyPr>
          <a:lstStyle/>
          <a:p>
            <a:pPr algn="l">
              <a:spcBef>
                <a:spcPts val="600"/>
              </a:spcBef>
              <a:spcAft>
                <a:spcPts val="600"/>
              </a:spcAft>
              <a:buFont typeface="+mj-lt"/>
              <a:buAutoNum type="arabicPeriod"/>
            </a:pPr>
            <a:r>
              <a:rPr lang="fr-CA" b="1" dirty="0">
                <a:solidFill>
                  <a:srgbClr val="424242"/>
                </a:solidFill>
                <a:latin typeface="Segoe Sans"/>
              </a:rPr>
              <a:t> Objectif stratégique</a:t>
            </a:r>
            <a:br>
              <a:rPr lang="fr-CA" sz="1400" dirty="0">
                <a:ea typeface="MS Mincho"/>
                <a:cs typeface="Times New Roman"/>
              </a:rPr>
            </a:br>
            <a:r>
              <a:rPr lang="fr-CA" sz="1400" dirty="0">
                <a:ea typeface="MS Mincho"/>
                <a:cs typeface="Times New Roman"/>
              </a:rPr>
              <a:t>Encourager la commercialisation au Québec des innovations issues de la R&amp;D dans la province, en incitant les entreprises à maintenir et à exploiter leurs actifs de Propriété Intellectuelle au Québec.</a:t>
            </a:r>
          </a:p>
          <a:p>
            <a:pPr algn="l">
              <a:spcBef>
                <a:spcPts val="300"/>
              </a:spcBef>
              <a:spcAft>
                <a:spcPts val="600"/>
              </a:spcAft>
              <a:buFont typeface="+mj-lt"/>
              <a:buAutoNum type="arabicPeriod"/>
            </a:pPr>
            <a:r>
              <a:rPr lang="fr-CA" b="1" dirty="0">
                <a:solidFill>
                  <a:srgbClr val="424242"/>
                </a:solidFill>
                <a:latin typeface="Segoe Sans"/>
              </a:rPr>
              <a:t> Taux d’imposition réduit</a:t>
            </a:r>
            <a:br>
              <a:rPr lang="fr-CA" sz="1400" dirty="0">
                <a:ea typeface="MS Mincho"/>
                <a:cs typeface="Times New Roman"/>
              </a:rPr>
            </a:br>
            <a:r>
              <a:rPr lang="fr-CA" sz="1400" dirty="0">
                <a:ea typeface="MS Mincho"/>
                <a:cs typeface="Times New Roman"/>
              </a:rPr>
              <a:t>Le revenu admissible lié à un actif de PI peut bénéficier d’un taux d’imposition provincial aussi bas que 2 %, soit un taux combiné Québec/Fédéral de 17 %, l’un des plus compétitifs en Amérique du Nord.</a:t>
            </a:r>
          </a:p>
          <a:p>
            <a:pPr algn="l">
              <a:spcBef>
                <a:spcPts val="300"/>
              </a:spcBef>
              <a:spcAft>
                <a:spcPts val="600"/>
              </a:spcAft>
              <a:buFont typeface="+mj-lt"/>
              <a:buAutoNum type="arabicPeriod"/>
            </a:pPr>
            <a:r>
              <a:rPr lang="fr-CA" b="1" dirty="0">
                <a:solidFill>
                  <a:srgbClr val="424242"/>
                </a:solidFill>
                <a:latin typeface="Segoe Sans"/>
              </a:rPr>
              <a:t> Éligibilité</a:t>
            </a:r>
            <a:br>
              <a:rPr lang="fr-CA" sz="1400" dirty="0">
                <a:ea typeface="MS Mincho"/>
                <a:cs typeface="Times New Roman"/>
              </a:rPr>
            </a:br>
            <a:r>
              <a:rPr lang="fr-CA" sz="1400" dirty="0">
                <a:ea typeface="MS Mincho"/>
                <a:cs typeface="Times New Roman"/>
              </a:rPr>
              <a:t>L’entreprise doit avoir un établissement au Québec et détenir un actif de PI (brevet, droit d’auteur logiciel, etc.) issu de dépenses éligibles de R&amp;D, effectuée au Québec dans les 7 dernières années.</a:t>
            </a:r>
          </a:p>
          <a:p>
            <a:pPr algn="l">
              <a:spcBef>
                <a:spcPts val="300"/>
              </a:spcBef>
              <a:spcAft>
                <a:spcPts val="600"/>
              </a:spcAft>
              <a:buFont typeface="+mj-lt"/>
              <a:buAutoNum type="arabicPeriod"/>
            </a:pPr>
            <a:r>
              <a:rPr lang="fr-CA" b="1" dirty="0">
                <a:solidFill>
                  <a:srgbClr val="424242"/>
                </a:solidFill>
                <a:latin typeface="Segoe Sans"/>
              </a:rPr>
              <a:t> Types de revenus admissibles</a:t>
            </a:r>
            <a:br>
              <a:rPr lang="fr-CA" sz="1400" dirty="0">
                <a:ea typeface="MS Mincho"/>
                <a:cs typeface="Times New Roman"/>
              </a:rPr>
            </a:br>
            <a:r>
              <a:rPr lang="fr-CA" sz="1400" dirty="0">
                <a:ea typeface="MS Mincho"/>
                <a:cs typeface="Times New Roman"/>
              </a:rPr>
              <a:t>Revenus tirés de l’utilisation, de la vente ou de la location d’un actif de PI, ou encore de services directement liés à cet actif.</a:t>
            </a:r>
          </a:p>
          <a:p>
            <a:pPr algn="l">
              <a:spcBef>
                <a:spcPts val="300"/>
              </a:spcBef>
              <a:spcAft>
                <a:spcPts val="600"/>
              </a:spcAft>
              <a:buFont typeface="+mj-lt"/>
              <a:buAutoNum type="arabicPeriod"/>
            </a:pPr>
            <a:r>
              <a:rPr lang="fr-CA" b="1" dirty="0">
                <a:solidFill>
                  <a:srgbClr val="424242"/>
                </a:solidFill>
                <a:latin typeface="Segoe Sans"/>
              </a:rPr>
              <a:t> Actifs de PI visés</a:t>
            </a:r>
            <a:br>
              <a:rPr lang="fr-CA" sz="1400" dirty="0">
                <a:ea typeface="MS Mincho"/>
                <a:cs typeface="Times New Roman"/>
              </a:rPr>
            </a:br>
            <a:r>
              <a:rPr lang="fr-CA" sz="1400" dirty="0">
                <a:ea typeface="MS Mincho"/>
                <a:cs typeface="Times New Roman"/>
              </a:rPr>
              <a:t>Brevets, droits d’auteur sur logiciels (créés après le 10 mars 2020), certificats de protection supplémentaires et certains autres actifs éligibles.</a:t>
            </a:r>
          </a:p>
        </p:txBody>
      </p:sp>
      <p:pic>
        <p:nvPicPr>
          <p:cNvPr id="9" name="Image 8">
            <a:extLst>
              <a:ext uri="{FF2B5EF4-FFF2-40B4-BE49-F238E27FC236}">
                <a16:creationId xmlns:a16="http://schemas.microsoft.com/office/drawing/2014/main" id="{8F68BC31-2A8D-EF0F-E02F-203526DA5FE4}"/>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r="51481"/>
          <a:stretch/>
        </p:blipFill>
        <p:spPr>
          <a:xfrm>
            <a:off x="7199614" y="0"/>
            <a:ext cx="4992386" cy="6858000"/>
          </a:xfrm>
          <a:prstGeom prst="rect">
            <a:avLst/>
          </a:prstGeom>
        </p:spPr>
      </p:pic>
    </p:spTree>
    <p:extLst>
      <p:ext uri="{BB962C8B-B14F-4D97-AF65-F5344CB8AC3E}">
        <p14:creationId xmlns:p14="http://schemas.microsoft.com/office/powerpoint/2010/main" val="115635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BD46B-2980-B2F2-3B46-8BCEC26DAC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BD88F7-60FC-DB80-FA9D-F361F8822ACB}"/>
              </a:ext>
            </a:extLst>
          </p:cNvPr>
          <p:cNvSpPr>
            <a:spLocks noGrp="1"/>
          </p:cNvSpPr>
          <p:nvPr>
            <p:ph type="title"/>
          </p:nvPr>
        </p:nvSpPr>
        <p:spPr>
          <a:xfrm>
            <a:off x="4450568" y="550804"/>
            <a:ext cx="7253684" cy="400110"/>
          </a:xfrm>
        </p:spPr>
        <p:txBody>
          <a:bodyPr/>
          <a:lstStyle/>
          <a:p>
            <a:r>
              <a:rPr lang="fr-CA" sz="2600" dirty="0"/>
              <a:t>En résumé</a:t>
            </a:r>
          </a:p>
        </p:txBody>
      </p:sp>
      <p:sp>
        <p:nvSpPr>
          <p:cNvPr id="3" name="Espace réservé du texte 2">
            <a:extLst>
              <a:ext uri="{FF2B5EF4-FFF2-40B4-BE49-F238E27FC236}">
                <a16:creationId xmlns:a16="http://schemas.microsoft.com/office/drawing/2014/main" id="{1FAC635D-27DF-9E64-0085-6343C4EE9DC9}"/>
              </a:ext>
            </a:extLst>
          </p:cNvPr>
          <p:cNvSpPr>
            <a:spLocks noGrp="1"/>
          </p:cNvSpPr>
          <p:nvPr>
            <p:ph type="body" sz="quarter" idx="12"/>
          </p:nvPr>
        </p:nvSpPr>
        <p:spPr>
          <a:xfrm>
            <a:off x="4450568" y="1469634"/>
            <a:ext cx="7253680" cy="4837562"/>
          </a:xfrm>
        </p:spPr>
        <p:txBody>
          <a:bodyPr vert="horz" lIns="0" tIns="0" rIns="0" bIns="0" rtlCol="0" anchor="t">
            <a:noAutofit/>
          </a:bodyPr>
          <a:lstStyle/>
          <a:p>
            <a:pPr marL="457200" indent="-457200">
              <a:spcAft>
                <a:spcPts val="600"/>
              </a:spcAft>
              <a:buFont typeface="+mj-lt"/>
              <a:buAutoNum type="arabicPeriod"/>
            </a:pPr>
            <a:r>
              <a:rPr lang="fr-CA" sz="2000" dirty="0">
                <a:solidFill>
                  <a:schemeClr val="tx1"/>
                </a:solidFill>
                <a:ea typeface="MS Mincho"/>
                <a:cs typeface="Times New Roman"/>
              </a:rPr>
              <a:t>Une mesure pour générer des économies et réduire la complexité</a:t>
            </a:r>
          </a:p>
          <a:p>
            <a:pPr marL="457200" indent="-457200">
              <a:spcAft>
                <a:spcPts val="600"/>
              </a:spcAft>
              <a:buFont typeface="+mj-lt"/>
              <a:buAutoNum type="arabicPeriod"/>
            </a:pPr>
            <a:r>
              <a:rPr lang="fr-CA" sz="2000" dirty="0">
                <a:solidFill>
                  <a:schemeClr val="tx1"/>
                </a:solidFill>
                <a:ea typeface="MS Mincho"/>
                <a:cs typeface="Times New Roman"/>
              </a:rPr>
              <a:t>Augmentation des crédits pour certaines entreprises, impact neutre ou négatif pour plusieurs</a:t>
            </a:r>
          </a:p>
          <a:p>
            <a:pPr marL="457200" indent="-457200">
              <a:spcAft>
                <a:spcPts val="600"/>
              </a:spcAft>
              <a:buFont typeface="+mj-lt"/>
              <a:buAutoNum type="arabicPeriod"/>
            </a:pPr>
            <a:r>
              <a:rPr lang="fr-CA" sz="2000" dirty="0">
                <a:solidFill>
                  <a:schemeClr val="tx1"/>
                </a:solidFill>
                <a:ea typeface="MS Mincho"/>
                <a:cs typeface="Times New Roman"/>
              </a:rPr>
              <a:t>Planifier l’optimisation CRIC et DICI</a:t>
            </a:r>
          </a:p>
          <a:p>
            <a:pPr marL="457200" indent="-457200">
              <a:spcAft>
                <a:spcPts val="600"/>
              </a:spcAft>
              <a:buFont typeface="+mj-lt"/>
              <a:buAutoNum type="arabicPeriod"/>
            </a:pPr>
            <a:r>
              <a:rPr lang="fr-CA" sz="2000" dirty="0">
                <a:solidFill>
                  <a:schemeClr val="tx1"/>
                </a:solidFill>
                <a:ea typeface="MS Mincho"/>
                <a:cs typeface="Times New Roman"/>
              </a:rPr>
              <a:t>Capter les nouvelles catégories de dépenses admissibles</a:t>
            </a:r>
          </a:p>
          <a:p>
            <a:pPr marL="457200" indent="-457200">
              <a:spcAft>
                <a:spcPts val="600"/>
              </a:spcAft>
              <a:buFont typeface="+mj-lt"/>
              <a:buAutoNum type="arabicPeriod"/>
            </a:pPr>
            <a:r>
              <a:rPr lang="fr-CA" sz="2000" dirty="0">
                <a:solidFill>
                  <a:schemeClr val="tx1"/>
                </a:solidFill>
                <a:ea typeface="MS Mincho"/>
                <a:cs typeface="Times New Roman"/>
              </a:rPr>
              <a:t>Le seuil d’exclusion augmente en fonction des salaires</a:t>
            </a:r>
          </a:p>
          <a:p>
            <a:pPr marL="457200" indent="-457200">
              <a:spcAft>
                <a:spcPts val="600"/>
              </a:spcAft>
              <a:buFont typeface="+mj-lt"/>
              <a:buAutoNum type="arabicPeriod"/>
            </a:pPr>
            <a:r>
              <a:rPr lang="fr-CA" sz="2000" dirty="0">
                <a:solidFill>
                  <a:schemeClr val="tx1"/>
                </a:solidFill>
                <a:ea typeface="MS Mincho"/>
                <a:cs typeface="Times New Roman"/>
              </a:rPr>
              <a:t>Le seuil d’exclusion n’augmente pas en vertu des contrats de recherche avec des organismes sans lien de dépendance</a:t>
            </a:r>
          </a:p>
          <a:p>
            <a:pPr marL="457200" indent="-457200">
              <a:spcAft>
                <a:spcPts val="600"/>
              </a:spcAft>
              <a:buFont typeface="+mj-lt"/>
              <a:buAutoNum type="arabicPeriod"/>
            </a:pPr>
            <a:r>
              <a:rPr lang="fr-CA" sz="2000" dirty="0">
                <a:solidFill>
                  <a:schemeClr val="tx1"/>
                </a:solidFill>
                <a:ea typeface="MS Mincho"/>
                <a:cs typeface="Times New Roman"/>
              </a:rPr>
              <a:t>Coordination avec l’ARC au niveau de l’admissibilité</a:t>
            </a:r>
          </a:p>
          <a:p>
            <a:pPr marL="457200" indent="-457200">
              <a:spcAft>
                <a:spcPts val="600"/>
              </a:spcAft>
              <a:buFont typeface="+mj-lt"/>
              <a:buAutoNum type="arabicPeriod"/>
            </a:pPr>
            <a:r>
              <a:rPr lang="fr-CA" sz="2000" dirty="0">
                <a:solidFill>
                  <a:schemeClr val="tx1"/>
                </a:solidFill>
                <a:ea typeface="MS Mincho"/>
                <a:cs typeface="Times New Roman"/>
              </a:rPr>
              <a:t>Impact des dépenses R&amp;D non-réclamées</a:t>
            </a:r>
          </a:p>
          <a:p>
            <a:pPr marL="457200" indent="-457200">
              <a:spcAft>
                <a:spcPts val="600"/>
              </a:spcAft>
              <a:buFont typeface="+mj-lt"/>
              <a:buAutoNum type="arabicPeriod"/>
            </a:pPr>
            <a:r>
              <a:rPr lang="fr-CA" sz="2000" dirty="0">
                <a:solidFill>
                  <a:schemeClr val="tx1"/>
                </a:solidFill>
                <a:ea typeface="MS Mincho"/>
                <a:cs typeface="Times New Roman"/>
              </a:rPr>
              <a:t>Stratégie en propriété intellectuelle</a:t>
            </a:r>
          </a:p>
          <a:p>
            <a:pPr marL="457200" indent="-457200">
              <a:spcAft>
                <a:spcPts val="0"/>
              </a:spcAft>
              <a:buFont typeface="+mj-lt"/>
              <a:buAutoNum type="arabicPeriod"/>
            </a:pPr>
            <a:endParaRPr lang="fr-CA" sz="2000" b="1" dirty="0">
              <a:solidFill>
                <a:schemeClr val="tx1"/>
              </a:solidFill>
              <a:ea typeface="MS Mincho"/>
              <a:cs typeface="Times New Roman"/>
            </a:endParaRPr>
          </a:p>
        </p:txBody>
      </p:sp>
      <p:sp>
        <p:nvSpPr>
          <p:cNvPr id="8" name="Espace réservé du texte 7">
            <a:extLst>
              <a:ext uri="{FF2B5EF4-FFF2-40B4-BE49-F238E27FC236}">
                <a16:creationId xmlns:a16="http://schemas.microsoft.com/office/drawing/2014/main" id="{37AEE618-5A3E-A5B9-E50E-0CD34DEBE22B}"/>
              </a:ext>
            </a:extLst>
          </p:cNvPr>
          <p:cNvSpPr>
            <a:spLocks noGrp="1"/>
          </p:cNvSpPr>
          <p:nvPr>
            <p:ph type="body" sz="quarter" idx="17"/>
          </p:nvPr>
        </p:nvSpPr>
        <p:spPr/>
        <p:txBody>
          <a:bodyPr/>
          <a:lstStyle/>
          <a:p>
            <a:endParaRPr lang="fr-CA"/>
          </a:p>
        </p:txBody>
      </p:sp>
      <p:sp>
        <p:nvSpPr>
          <p:cNvPr id="12" name="Espace réservé pour une image  11">
            <a:extLst>
              <a:ext uri="{FF2B5EF4-FFF2-40B4-BE49-F238E27FC236}">
                <a16:creationId xmlns:a16="http://schemas.microsoft.com/office/drawing/2014/main" id="{71C9FE5B-B9FF-66BA-F7C1-992300D52DCA}"/>
              </a:ext>
            </a:extLst>
          </p:cNvPr>
          <p:cNvSpPr>
            <a:spLocks noGrp="1"/>
          </p:cNvSpPr>
          <p:nvPr>
            <p:ph type="pic" sz="quarter" idx="13"/>
          </p:nvPr>
        </p:nvSpPr>
        <p:spPr>
          <a:xfrm>
            <a:off x="779499" y="525130"/>
            <a:ext cx="2510183" cy="1102793"/>
          </a:xfrm>
        </p:spPr>
        <p:txBody>
          <a:bodyPr/>
          <a:lstStyle/>
          <a:p>
            <a:endParaRPr lang="fr-CA"/>
          </a:p>
        </p:txBody>
      </p:sp>
      <p:pic>
        <p:nvPicPr>
          <p:cNvPr id="11" name="Image 10">
            <a:extLst>
              <a:ext uri="{FF2B5EF4-FFF2-40B4-BE49-F238E27FC236}">
                <a16:creationId xmlns:a16="http://schemas.microsoft.com/office/drawing/2014/main" id="{F0A4AD7A-D67C-F6FD-FB7F-C6CB3AB58482}"/>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53763" t="654" r="9920" b="6969"/>
          <a:stretch/>
        </p:blipFill>
        <p:spPr>
          <a:xfrm>
            <a:off x="0" y="0"/>
            <a:ext cx="4078705" cy="6912000"/>
          </a:xfrm>
          <a:prstGeom prst="rect">
            <a:avLst/>
          </a:prstGeom>
        </p:spPr>
      </p:pic>
    </p:spTree>
    <p:extLst>
      <p:ext uri="{BB962C8B-B14F-4D97-AF65-F5344CB8AC3E}">
        <p14:creationId xmlns:p14="http://schemas.microsoft.com/office/powerpoint/2010/main" val="142974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02C893D-C746-4075-1769-CC41D5F0C0A1}"/>
              </a:ext>
            </a:extLst>
          </p:cNvPr>
          <p:cNvSpPr>
            <a:spLocks noGrp="1"/>
          </p:cNvSpPr>
          <p:nvPr>
            <p:ph type="ftr" sz="quarter" idx="4294967295"/>
          </p:nvPr>
        </p:nvSpPr>
        <p:spPr>
          <a:xfrm>
            <a:off x="1041400" y="6402388"/>
            <a:ext cx="11150600" cy="252412"/>
          </a:xfrm>
          <a:prstGeom prst="rect">
            <a:avLst/>
          </a:prstGeom>
        </p:spPr>
        <p:txBody>
          <a:bodyPr/>
          <a:lstStyle/>
          <a:p>
            <a:r>
              <a:rPr lang="en-CA" sz="1000">
                <a:latin typeface="+mj-lt"/>
              </a:rPr>
              <a:t>© BDO</a:t>
            </a:r>
            <a:endParaRPr lang="en-CA"/>
          </a:p>
        </p:txBody>
      </p:sp>
      <p:sp>
        <p:nvSpPr>
          <p:cNvPr id="6" name="Espace réservé du numéro de diapositive 5">
            <a:extLst>
              <a:ext uri="{FF2B5EF4-FFF2-40B4-BE49-F238E27FC236}">
                <a16:creationId xmlns:a16="http://schemas.microsoft.com/office/drawing/2014/main" id="{93A6D852-E6FD-3AE5-E75F-7F6E7CB69ACD}"/>
              </a:ext>
            </a:extLst>
          </p:cNvPr>
          <p:cNvSpPr>
            <a:spLocks noGrp="1"/>
          </p:cNvSpPr>
          <p:nvPr>
            <p:ph type="sldNum" sz="quarter" idx="4294967295"/>
          </p:nvPr>
        </p:nvSpPr>
        <p:spPr>
          <a:xfrm>
            <a:off x="0" y="6424613"/>
            <a:ext cx="428625" cy="215900"/>
          </a:xfrm>
          <a:prstGeom prst="rect">
            <a:avLst/>
          </a:prstGeom>
        </p:spPr>
        <p:txBody>
          <a:bodyPr/>
          <a:lstStyle/>
          <a:p>
            <a:fld id="{5AD5E70E-40B6-437E-B7F5-2BC2ABADB29F}" type="slidenum">
              <a:rPr lang="en-CA" smtClean="0"/>
              <a:pPr/>
              <a:t>9</a:t>
            </a:fld>
            <a:endParaRPr lang="en-CA"/>
          </a:p>
        </p:txBody>
      </p:sp>
      <p:sp>
        <p:nvSpPr>
          <p:cNvPr id="2" name="Text Placeholder 2">
            <a:extLst>
              <a:ext uri="{FF2B5EF4-FFF2-40B4-BE49-F238E27FC236}">
                <a16:creationId xmlns:a16="http://schemas.microsoft.com/office/drawing/2014/main" id="{6D57018B-65E8-FAF6-7EB8-3C4FCF60B559}"/>
              </a:ext>
            </a:extLst>
          </p:cNvPr>
          <p:cNvSpPr txBox="1">
            <a:spLocks/>
          </p:cNvSpPr>
          <p:nvPr/>
        </p:nvSpPr>
        <p:spPr>
          <a:xfrm>
            <a:off x="8763000" y="1729243"/>
            <a:ext cx="2769230" cy="2449388"/>
          </a:xfrm>
          <a:prstGeom prst="rect">
            <a:avLst/>
          </a:prstGeom>
        </p:spPr>
        <p:txBody>
          <a:bodyPr vert="horz" wrap="square" lIns="0" tIns="0" rIns="0" bIns="0" rtlCol="0" anchor="t">
            <a:spAutoFit/>
          </a:bodyPr>
          <a:lstStyle>
            <a:lvl1pPr marL="0" indent="0" algn="l" defTabSz="222343" rtl="0" eaLnBrk="1" latinLnBrk="0" hangingPunct="1">
              <a:spcBef>
                <a:spcPts val="0"/>
              </a:spcBef>
              <a:spcAft>
                <a:spcPts val="465"/>
              </a:spcAft>
              <a:buFont typeface="Arial" panose="020B0604020202020204" pitchFamily="34" charset="0"/>
              <a:buNone/>
              <a:defRPr sz="1213" b="0" kern="1200">
                <a:solidFill>
                  <a:schemeClr val="tx2"/>
                </a:solidFill>
                <a:latin typeface="Trebuchet MS" panose="020B0603020202020204" pitchFamily="34" charset="0"/>
                <a:ea typeface="+mn-ea"/>
                <a:cs typeface="+mn-cs"/>
              </a:defRPr>
            </a:lvl1pPr>
            <a:lvl2pPr marL="0" indent="0" algn="l" defTabSz="222343" rtl="0" eaLnBrk="1" latinLnBrk="0" hangingPunct="1">
              <a:spcBef>
                <a:spcPts val="0"/>
              </a:spcBef>
              <a:spcAft>
                <a:spcPts val="465"/>
              </a:spcAft>
              <a:buClrTx/>
              <a:buSzPct val="100000"/>
              <a:buFont typeface="Arial" panose="020B0604020202020204" pitchFamily="34" charset="0"/>
              <a:buNone/>
              <a:defRPr sz="1699" b="1" kern="1200">
                <a:solidFill>
                  <a:schemeClr val="tx2"/>
                </a:solidFill>
                <a:latin typeface="Trebuchet MS" panose="020B0603020202020204" pitchFamily="34" charset="0"/>
                <a:ea typeface="+mn-ea"/>
                <a:cs typeface="+mn-cs"/>
              </a:defRPr>
            </a:lvl2pPr>
            <a:lvl3pPr marL="208927" indent="0" algn="l" defTabSz="222343" rtl="0" eaLnBrk="1" latinLnBrk="0" hangingPunct="1">
              <a:spcBef>
                <a:spcPts val="0"/>
              </a:spcBef>
              <a:spcAft>
                <a:spcPts val="465"/>
              </a:spcAft>
              <a:buClrTx/>
              <a:buSzPct val="80000"/>
              <a:buFont typeface="Courier New" panose="02070309020205020404" pitchFamily="49" charset="0"/>
              <a:buNone/>
              <a:defRPr sz="1457" b="1" i="0" kern="1200">
                <a:solidFill>
                  <a:schemeClr val="tx2"/>
                </a:solidFill>
                <a:latin typeface="Trebuchet MS" panose="020B0603020202020204" pitchFamily="34" charset="0"/>
                <a:ea typeface="+mn-ea"/>
                <a:cs typeface="+mn-cs"/>
              </a:defRPr>
            </a:lvl3pPr>
            <a:lvl4pPr marL="417854" indent="0" algn="l" defTabSz="222343" rtl="0" eaLnBrk="1" latinLnBrk="0" hangingPunct="1">
              <a:spcBef>
                <a:spcPts val="0"/>
              </a:spcBef>
              <a:spcAft>
                <a:spcPts val="465"/>
              </a:spcAft>
              <a:buClrTx/>
              <a:buSzPct val="100000"/>
              <a:buFont typeface="Arial" panose="020B0604020202020204" pitchFamily="34" charset="0"/>
              <a:buNone/>
              <a:defRPr sz="1942" i="1" kern="1200">
                <a:solidFill>
                  <a:schemeClr val="tx2"/>
                </a:solidFill>
                <a:latin typeface="Trebuchet MS" panose="020B0603020202020204" pitchFamily="34" charset="0"/>
                <a:ea typeface="+mn-ea"/>
                <a:cs typeface="+mn-cs"/>
              </a:defRPr>
            </a:lvl4pPr>
            <a:lvl5pPr marL="208099" indent="-208099" algn="l" defTabSz="222343" rtl="0" eaLnBrk="1" latinLnBrk="0" hangingPunct="1">
              <a:spcBef>
                <a:spcPts val="0"/>
              </a:spcBef>
              <a:spcAft>
                <a:spcPts val="465"/>
              </a:spcAft>
              <a:buClrTx/>
              <a:buSzPct val="100000"/>
              <a:buFont typeface="Arial" panose="020B0604020202020204" pitchFamily="34" charset="0"/>
              <a:buChar char="•"/>
              <a:defRPr sz="1213" kern="1200">
                <a:solidFill>
                  <a:schemeClr val="tx2"/>
                </a:solidFill>
                <a:latin typeface="Trebuchet MS" panose="020B0603020202020204" pitchFamily="34" charset="0"/>
                <a:ea typeface="+mn-ea"/>
                <a:cs typeface="+mn-cs"/>
              </a:defRPr>
            </a:lvl5pPr>
            <a:lvl6pPr marL="417854" indent="-208927" algn="l" defTabSz="222343" rtl="0" eaLnBrk="1" latinLnBrk="0" hangingPunct="1">
              <a:spcBef>
                <a:spcPts val="0"/>
              </a:spcBef>
              <a:spcAft>
                <a:spcPts val="465"/>
              </a:spcAft>
              <a:buClrTx/>
              <a:buSzPct val="100000"/>
              <a:buFont typeface="Courier New" panose="02070309020205020404" pitchFamily="49" charset="0"/>
              <a:buChar char="o"/>
              <a:defRPr sz="1213" kern="1200">
                <a:solidFill>
                  <a:schemeClr val="tx2"/>
                </a:solidFill>
                <a:latin typeface="Trebuchet MS" panose="020B0603020202020204" pitchFamily="34" charset="0"/>
                <a:ea typeface="+mn-ea"/>
                <a:cs typeface="+mn-cs"/>
              </a:defRPr>
            </a:lvl6pPr>
            <a:lvl7pPr marL="346832" indent="-346832" algn="l" defTabSz="222343" rtl="0" eaLnBrk="1" latinLnBrk="0" hangingPunct="1">
              <a:spcBef>
                <a:spcPts val="0"/>
              </a:spcBef>
              <a:spcAft>
                <a:spcPts val="465"/>
              </a:spcAft>
              <a:buFont typeface="Arial" panose="020B0604020202020204" pitchFamily="34" charset="0"/>
              <a:buChar char="•"/>
              <a:defRPr sz="1699" b="1" i="0" kern="1200" baseline="0">
                <a:solidFill>
                  <a:schemeClr val="tx1"/>
                </a:solidFill>
                <a:latin typeface="Trebuchet MS" panose="020B0603020202020204" pitchFamily="34" charset="0"/>
                <a:ea typeface="+mn-ea"/>
                <a:cs typeface="+mn-cs"/>
              </a:defRPr>
            </a:lvl7pPr>
            <a:lvl8pPr marL="277465" indent="-277465" algn="l" defTabSz="222343" rtl="0" eaLnBrk="1" latinLnBrk="0" hangingPunct="1">
              <a:spcBef>
                <a:spcPts val="0"/>
              </a:spcBef>
              <a:spcAft>
                <a:spcPts val="465"/>
              </a:spcAft>
              <a:buFont typeface="+mj-lt"/>
              <a:buAutoNum type="arabicPeriod"/>
              <a:defRPr sz="1213" b="0" i="0" kern="1200" baseline="0">
                <a:solidFill>
                  <a:schemeClr val="tx1"/>
                </a:solidFill>
                <a:latin typeface="Trebuchet MS" panose="020B0603020202020204" pitchFamily="34" charset="0"/>
                <a:ea typeface="+mn-ea"/>
                <a:cs typeface="+mn-cs"/>
              </a:defRPr>
            </a:lvl8pPr>
            <a:lvl9pPr marL="277465" indent="-277465" algn="l" defTabSz="222343" rtl="0" eaLnBrk="1" latinLnBrk="0" hangingPunct="1">
              <a:spcBef>
                <a:spcPts val="0"/>
              </a:spcBef>
              <a:spcAft>
                <a:spcPts val="465"/>
              </a:spcAft>
              <a:buFont typeface="+mj-lt"/>
              <a:buAutoNum type="arabicPeriod"/>
              <a:defRPr sz="1213" b="1" kern="1200">
                <a:solidFill>
                  <a:schemeClr val="tx1"/>
                </a:solidFill>
                <a:latin typeface="Trebuchet MS" panose="020B0603020202020204" pitchFamily="34" charset="0"/>
                <a:ea typeface="+mn-ea"/>
                <a:cs typeface="+mn-cs"/>
              </a:defRPr>
            </a:lvl9pPr>
          </a:lstStyle>
          <a:p>
            <a:pPr>
              <a:spcAft>
                <a:spcPts val="0"/>
              </a:spcAft>
            </a:pPr>
            <a:r>
              <a:rPr lang="en-US" sz="1200" b="1" kern="0" dirty="0">
                <a:solidFill>
                  <a:schemeClr val="bg1"/>
                </a:solidFill>
              </a:rPr>
              <a:t>POUR PLUS D’INFORMATIONS :</a:t>
            </a:r>
          </a:p>
          <a:p>
            <a:pPr>
              <a:spcAft>
                <a:spcPts val="0"/>
              </a:spcAft>
            </a:pPr>
            <a:endParaRPr lang="fr-CA" sz="1100" kern="0" dirty="0">
              <a:solidFill>
                <a:schemeClr val="bg1"/>
              </a:solidFill>
            </a:endParaRPr>
          </a:p>
          <a:p>
            <a:pPr>
              <a:spcAft>
                <a:spcPts val="0"/>
              </a:spcAft>
            </a:pPr>
            <a:r>
              <a:rPr lang="fr-CA" sz="1100" kern="0" dirty="0">
                <a:solidFill>
                  <a:schemeClr val="bg1"/>
                </a:solidFill>
              </a:rPr>
              <a:t>Frédéric Pontbriand-</a:t>
            </a:r>
            <a:r>
              <a:rPr lang="fr-CA" sz="1100" kern="0" dirty="0" err="1">
                <a:solidFill>
                  <a:schemeClr val="bg1"/>
                </a:solidFill>
              </a:rPr>
              <a:t>Risdon</a:t>
            </a:r>
            <a:endParaRPr lang="fr-CA" sz="1100" kern="0" dirty="0">
              <a:solidFill>
                <a:schemeClr val="bg1"/>
              </a:solidFill>
            </a:endParaRPr>
          </a:p>
          <a:p>
            <a:pPr>
              <a:spcAft>
                <a:spcPts val="0"/>
              </a:spcAft>
            </a:pPr>
            <a:r>
              <a:rPr lang="fr-CA" sz="1100" kern="0" dirty="0">
                <a:solidFill>
                  <a:schemeClr val="bg1"/>
                </a:solidFill>
              </a:rPr>
              <a:t>Directeur Principal, Subventions et Financement</a:t>
            </a:r>
          </a:p>
          <a:p>
            <a:pPr>
              <a:spcAft>
                <a:spcPts val="0"/>
              </a:spcAft>
            </a:pPr>
            <a:r>
              <a:rPr lang="fr-CA" sz="1100" kern="0" dirty="0">
                <a:solidFill>
                  <a:schemeClr val="bg1"/>
                </a:solidFill>
              </a:rPr>
              <a:t> </a:t>
            </a:r>
          </a:p>
          <a:p>
            <a:pPr>
              <a:spcAft>
                <a:spcPts val="0"/>
              </a:spcAft>
            </a:pPr>
            <a:r>
              <a:rPr lang="fr-CA" sz="1100" kern="0" dirty="0">
                <a:solidFill>
                  <a:schemeClr val="bg1"/>
                </a:solidFill>
              </a:rPr>
              <a:t>BDO Canada </a:t>
            </a:r>
            <a:r>
              <a:rPr lang="fr-CA" sz="1100" kern="0" dirty="0" err="1">
                <a:solidFill>
                  <a:schemeClr val="bg1"/>
                </a:solidFill>
              </a:rPr>
              <a:t>s.r.l</a:t>
            </a:r>
            <a:r>
              <a:rPr lang="fr-CA" sz="1100" kern="0" dirty="0">
                <a:solidFill>
                  <a:schemeClr val="bg1"/>
                </a:solidFill>
              </a:rPr>
              <a:t>./S.E.N.C.R.L.</a:t>
            </a:r>
          </a:p>
          <a:p>
            <a:pPr>
              <a:spcAft>
                <a:spcPts val="0"/>
              </a:spcAft>
            </a:pPr>
            <a:r>
              <a:rPr lang="fr-CA" sz="1100" kern="0" dirty="0">
                <a:solidFill>
                  <a:schemeClr val="bg1"/>
                </a:solidFill>
              </a:rPr>
              <a:t>Téléphone : (514) 931-0841</a:t>
            </a:r>
          </a:p>
          <a:p>
            <a:pPr>
              <a:spcAft>
                <a:spcPts val="0"/>
              </a:spcAft>
            </a:pPr>
            <a:r>
              <a:rPr lang="fr-CA" sz="1100" kern="0" dirty="0">
                <a:solidFill>
                  <a:schemeClr val="bg1"/>
                </a:solidFill>
              </a:rPr>
              <a:t>Mobile : (514) 827-8578</a:t>
            </a:r>
          </a:p>
          <a:p>
            <a:pPr>
              <a:spcAft>
                <a:spcPts val="0"/>
              </a:spcAft>
            </a:pPr>
            <a:r>
              <a:rPr lang="fr-CA" sz="1100" kern="0" dirty="0">
                <a:solidFill>
                  <a:schemeClr val="bg1"/>
                </a:solidFill>
                <a:hlinkClick r:id="rId2">
                  <a:extLst>
                    <a:ext uri="{A12FA001-AC4F-418D-AE19-62706E023703}">
                      <ahyp:hlinkClr xmlns:ahyp="http://schemas.microsoft.com/office/drawing/2018/hyperlinkcolor" val="tx"/>
                    </a:ext>
                  </a:extLst>
                </a:hlinkClick>
              </a:rPr>
              <a:t>fpontbriand@bdo.ca</a:t>
            </a:r>
            <a:endParaRPr lang="fr-CA" sz="1100" kern="0" dirty="0">
              <a:solidFill>
                <a:schemeClr val="bg1"/>
              </a:solidFill>
            </a:endParaRPr>
          </a:p>
          <a:p>
            <a:pPr>
              <a:spcAft>
                <a:spcPts val="0"/>
              </a:spcAft>
            </a:pPr>
            <a:endParaRPr lang="fr-CA" sz="1100" kern="0" dirty="0">
              <a:solidFill>
                <a:schemeClr val="bg1"/>
              </a:solidFill>
            </a:endParaRPr>
          </a:p>
          <a:p>
            <a:r>
              <a:rPr lang="fr-CA" sz="1100" u="sng"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Book time </a:t>
            </a:r>
            <a:r>
              <a:rPr lang="fr-CA" sz="1100" u="sng" kern="100" dirty="0" err="1">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with</a:t>
            </a:r>
            <a:r>
              <a:rPr lang="fr-CA" sz="1100" u="sng"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me</a:t>
            </a:r>
            <a:endParaRPr lang="fr-CA" sz="105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endParaRPr lang="fr-CA" sz="1100" kern="0" dirty="0">
              <a:solidFill>
                <a:schemeClr val="bg1"/>
              </a:solidFill>
            </a:endParaRPr>
          </a:p>
          <a:p>
            <a:pPr>
              <a:spcAft>
                <a:spcPts val="0"/>
              </a:spcAft>
            </a:pPr>
            <a:endParaRPr lang="en-GB" sz="1100" dirty="0">
              <a:solidFill>
                <a:schemeClr val="bg1"/>
              </a:solidFill>
            </a:endParaRPr>
          </a:p>
        </p:txBody>
      </p:sp>
    </p:spTree>
    <p:extLst>
      <p:ext uri="{BB962C8B-B14F-4D97-AF65-F5344CB8AC3E}">
        <p14:creationId xmlns:p14="http://schemas.microsoft.com/office/powerpoint/2010/main" val="132925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cfda372e82be25b99a91d49512f858940853a5"/>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nabdi\AppData\Local\Templafy\AddIns\PowerPointVsto\Lassonde-Julien_09Aug24_400x400.pn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fpontbriand\AppData\Local\Templafy\AddIns\PowerPointVsto\fd7e2016-fef6-4620-9745-0fda3b28ac09.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fpontbriand\AppData\Local\Templafy\AddIns\PowerPointVsto\Red-coffee-cup.jpg"/>
</p:tagLst>
</file>

<file path=ppt/theme/theme1.xml><?xml version="1.0" encoding="utf-8"?>
<a:theme xmlns:a="http://schemas.openxmlformats.org/drawingml/2006/main" name="1_BDO 2024">
  <a:themeElements>
    <a:clrScheme name="BDO 2023">
      <a:dk1>
        <a:srgbClr val="333333"/>
      </a:dk1>
      <a:lt1>
        <a:sysClr val="window" lastClr="FFFFFF"/>
      </a:lt1>
      <a:dk2>
        <a:srgbClr val="404040"/>
      </a:dk2>
      <a:lt2>
        <a:srgbClr val="F2F2F2"/>
      </a:lt2>
      <a:accent1>
        <a:srgbClr val="E81A3B"/>
      </a:accent1>
      <a:accent2>
        <a:srgbClr val="5B6E7F"/>
      </a:accent2>
      <a:accent3>
        <a:srgbClr val="98002E"/>
      </a:accent3>
      <a:accent4>
        <a:srgbClr val="E7E7E7"/>
      </a:accent4>
      <a:accent5>
        <a:srgbClr val="B5BEC5"/>
      </a:accent5>
      <a:accent6>
        <a:srgbClr val="8C99A5"/>
      </a:accent6>
      <a:hlink>
        <a:srgbClr val="0062B8"/>
      </a:hlink>
      <a:folHlink>
        <a:srgbClr val="666666"/>
      </a:folHlink>
    </a:clrScheme>
    <a:fontScheme name="BDO2016">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harcoal">
      <a:srgbClr val="404040"/>
    </a:custClr>
    <a:custClr name="Red">
      <a:srgbClr val="ED1A3B"/>
    </a:custClr>
    <a:custClr name="Emerald">
      <a:srgbClr val="218F8B"/>
    </a:custClr>
    <a:custClr name="Ocean">
      <a:srgbClr val="02A5E2"/>
    </a:custClr>
    <a:custClr name="Gold">
      <a:srgbClr val="DF8639"/>
    </a:custClr>
    <a:custClr name="Burgundy">
      <a:srgbClr val="98002E"/>
    </a:custClr>
    <a:custClr name="Slate">
      <a:srgbClr val="657C91"/>
    </a:custClr>
    <a:custClr name="Pale Charcoal">
      <a:srgbClr val="E7E7E7"/>
    </a:custClr>
  </a:custClrLst>
  <a:extLst>
    <a:ext uri="{05A4C25C-085E-4340-85A3-A5531E510DB2}">
      <thm15:themeFamily xmlns:thm15="http://schemas.microsoft.com/office/thememl/2012/main" name="2024 CAN PowerPoint-SLIDES.pptx" id="{BF02D31A-73FF-46DB-986A-1F60DE0A71F3}" vid="{910B8F40-0756-4F00-86CE-16C7AC5C970E}"/>
    </a:ext>
  </a:extLst>
</a:theme>
</file>

<file path=ppt/theme/theme2.xml><?xml version="1.0" encoding="utf-8"?>
<a:theme xmlns:a="http://schemas.openxmlformats.org/drawingml/2006/main" name="BDO 2023">
  <a:themeElements>
    <a:clrScheme name="BDO 2023">
      <a:dk1>
        <a:srgbClr val="333333"/>
      </a:dk1>
      <a:lt1>
        <a:sysClr val="window" lastClr="FFFFFF"/>
      </a:lt1>
      <a:dk2>
        <a:srgbClr val="404040"/>
      </a:dk2>
      <a:lt2>
        <a:srgbClr val="F2F2F2"/>
      </a:lt2>
      <a:accent1>
        <a:srgbClr val="E81A3B"/>
      </a:accent1>
      <a:accent2>
        <a:srgbClr val="5B6E7F"/>
      </a:accent2>
      <a:accent3>
        <a:srgbClr val="98002E"/>
      </a:accent3>
      <a:accent4>
        <a:srgbClr val="E7E7E7"/>
      </a:accent4>
      <a:accent5>
        <a:srgbClr val="B5BEC5"/>
      </a:accent5>
      <a:accent6>
        <a:srgbClr val="8C99A5"/>
      </a:accent6>
      <a:hlink>
        <a:srgbClr val="0062B8"/>
      </a:hlink>
      <a:folHlink>
        <a:srgbClr val="666666"/>
      </a:folHlink>
    </a:clrScheme>
    <a:fontScheme name="BDO2016">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harcoal">
      <a:srgbClr val="404040"/>
    </a:custClr>
    <a:custClr name="Red">
      <a:srgbClr val="ED1A3B"/>
    </a:custClr>
    <a:custClr name="Emerald">
      <a:srgbClr val="218F8B"/>
    </a:custClr>
    <a:custClr name="Ocean">
      <a:srgbClr val="02A5E2"/>
    </a:custClr>
    <a:custClr name="Gold">
      <a:srgbClr val="DF8639"/>
    </a:custClr>
    <a:custClr name="Burgundy">
      <a:srgbClr val="98002E"/>
    </a:custClr>
    <a:custClr name="Slate">
      <a:srgbClr val="657C91"/>
    </a:custClr>
    <a:custClr name="Pale Charcoal">
      <a:srgbClr val="E7E7E7"/>
    </a:custClr>
  </a:custClrLst>
  <a:extLst>
    <a:ext uri="{05A4C25C-085E-4340-85A3-A5531E510DB2}">
      <thm15:themeFamily xmlns:thm15="http://schemas.microsoft.com/office/thememl/2012/main" name="2023 CAN PowerPoint THEME.potx" id="{2ABEC11A-1D22-43C7-9AA9-B268756ADA13}" vid="{31EDA70C-BA8A-456A-A378-CAD08DE76D33}"/>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9f8355-506e-4962-87e9-01af894b9900" xsi:nil="true"/>
    <lcf76f155ced4ddcb4097134ff3c332f xmlns="db446e67-0c6b-4e86-a08b-e35c01a46930">
      <Terms xmlns="http://schemas.microsoft.com/office/infopath/2007/PartnerControls"/>
    </lcf76f155ced4ddcb4097134ff3c332f>
    <Organisation xmlns="db446e67-0c6b-4e86-a08b-e35c01a46930" xsi:nil="true"/>
    <_Flow_SignoffStatus xmlns="db446e67-0c6b-4e86-a08b-e35c01a469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ACCF74F89AA142B4BB674EAAD9FE57" ma:contentTypeVersion="22" ma:contentTypeDescription="Create a new document." ma:contentTypeScope="" ma:versionID="18e71ad406948288b754471af8c21d26">
  <xsd:schema xmlns:xsd="http://www.w3.org/2001/XMLSchema" xmlns:xs="http://www.w3.org/2001/XMLSchema" xmlns:p="http://schemas.microsoft.com/office/2006/metadata/properties" xmlns:ns2="e19f8355-506e-4962-87e9-01af894b9900" xmlns:ns3="db446e67-0c6b-4e86-a08b-e35c01a46930" targetNamespace="http://schemas.microsoft.com/office/2006/metadata/properties" ma:root="true" ma:fieldsID="80f87d3012444c0c750a3c1e4ef74cb3" ns2:_="" ns3:_="">
    <xsd:import namespace="e19f8355-506e-4962-87e9-01af894b9900"/>
    <xsd:import namespace="db446e67-0c6b-4e86-a08b-e35c01a469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Location" minOccurs="0"/>
                <xsd:element ref="ns3:_Flow_SignoffStatus" minOccurs="0"/>
                <xsd:element ref="ns3:MediaServiceObjectDetectorVersions" minOccurs="0"/>
                <xsd:element ref="ns3:MediaServiceSearchProperties" minOccurs="0"/>
                <xsd:element ref="ns3:Organis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f8355-506e-4962-87e9-01af894b9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3d71d1a-73f8-4ba2-8d7a-d4de3a22c00e}" ma:internalName="TaxCatchAll" ma:showField="CatchAllData" ma:web="e19f8355-506e-4962-87e9-01af894b9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446e67-0c6b-4e86-a08b-e35c01a469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5a8cca-1ce2-455f-9a1d-7ccc32df217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Organisation" ma:index="27" nillable="true" ma:displayName="Organisation" ma:format="Dropdown" ma:internalName="Organisation">
      <xsd:simpleType>
        <xsd:restriction base="dms:Text">
          <xsd:maxLength value="255"/>
        </xsd:restrictio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2F2B8-435C-49F2-BD75-F700168D82DD}">
  <ds:schemaRefs>
    <ds:schemaRef ds:uri="http://schemas.microsoft.com/sharepoint/v3/contenttype/forms"/>
  </ds:schemaRefs>
</ds:datastoreItem>
</file>

<file path=customXml/itemProps2.xml><?xml version="1.0" encoding="utf-8"?>
<ds:datastoreItem xmlns:ds="http://schemas.openxmlformats.org/officeDocument/2006/customXml" ds:itemID="{9259417D-8647-4379-89FD-86720B29EDF5}">
  <ds:schemaRefs>
    <ds:schemaRef ds:uri="08872edf-ad2b-4725-bc31-e39c492b52bb"/>
    <ds:schemaRef ds:uri="1174aa3d-5146-4c27-a965-2176a8d55ef8"/>
    <ds:schemaRef ds:uri="fdec16ae-5118-456f-afc8-042e58e35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9f8355-506e-4962-87e9-01af894b9900"/>
    <ds:schemaRef ds:uri="db446e67-0c6b-4e86-a08b-e35c01a46930"/>
  </ds:schemaRefs>
</ds:datastoreItem>
</file>

<file path=customXml/itemProps3.xml><?xml version="1.0" encoding="utf-8"?>
<ds:datastoreItem xmlns:ds="http://schemas.openxmlformats.org/officeDocument/2006/customXml" ds:itemID="{C3D890B7-F48B-4B93-8D04-4D672C781EB9}"/>
</file>

<file path=docProps/app.xml><?xml version="1.0" encoding="utf-8"?>
<Properties xmlns="http://schemas.openxmlformats.org/officeDocument/2006/extended-properties" xmlns:vt="http://schemas.openxmlformats.org/officeDocument/2006/docPropsVTypes">
  <Template>2024 CAN PowerPoint SLIDE TEMPLATE</Template>
  <TotalTime>10366</TotalTime>
  <Words>1671</Words>
  <Application>Microsoft Office PowerPoint</Application>
  <PresentationFormat>Widescreen</PresentationFormat>
  <Paragraphs>151</Paragraphs>
  <Slides>12</Slides>
  <Notes>5</Notes>
  <HiddenSlides>3</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1_BDO 2024</vt:lpstr>
      <vt:lpstr>BDO 2023</vt:lpstr>
      <vt:lpstr>CRIC et DICI</vt:lpstr>
      <vt:lpstr>Équipe BDO</vt:lpstr>
      <vt:lpstr>Crédit d’impôt pour la R-D, l’innovation et la pré-commercialisation (CRIC)  et  Déduction Incitative pour la Commercialisation des Innovations (DICI) </vt:lpstr>
      <vt:lpstr>SURVOL DE LA MESURE</vt:lpstr>
      <vt:lpstr>SURVOL DE LA MESURE</vt:lpstr>
      <vt:lpstr>SURVOL DE LA MESURE</vt:lpstr>
      <vt:lpstr>SURVOL DE LA MESURE</vt:lpstr>
      <vt:lpstr>En résumé</vt:lpstr>
      <vt:lpstr>PowerPoint Presentation</vt:lpstr>
      <vt:lpstr>SURVOL DE LA MESURE</vt:lpstr>
      <vt:lpstr>SURVOL DE LA MESURE</vt:lpstr>
      <vt:lpstr>SURVOL DE LA MESURE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notes</dc:title>
  <dc:creator>Erkinger, Catherine</dc:creator>
  <cp:lastModifiedBy>Etienne Leclerc-Jolette</cp:lastModifiedBy>
  <cp:revision>8</cp:revision>
  <cp:lastPrinted>2025-01-28T15:40:32Z</cp:lastPrinted>
  <dcterms:created xsi:type="dcterms:W3CDTF">2024-01-15T19:47:01Z</dcterms:created>
  <dcterms:modified xsi:type="dcterms:W3CDTF">2025-06-10T18:40:09Z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0x010100D7ACCF74F89AA142B4BB674EAAD9FE57</vt:lpwstr>
  </property>
  <property fmtid="{D5CDD505-2E9C-101B-9397-08002B2CF9AE}" pid="3" name="MediaServiceImageTags">
    <vt:lpwstr/>
  </property>
</Properties>
</file>